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7" r:id="rId9"/>
    <p:sldId id="270" r:id="rId10"/>
    <p:sldId id="269" r:id="rId11"/>
    <p:sldId id="268" r:id="rId12"/>
    <p:sldId id="263" r:id="rId13"/>
    <p:sldId id="264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8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3CE65D-D814-4BB5-A777-AF235F94F361}" type="doc">
      <dgm:prSet loTypeId="urn:microsoft.com/office/officeart/2005/8/layout/cycle4" loCatId="matrix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cs-CZ"/>
        </a:p>
      </dgm:t>
    </dgm:pt>
    <dgm:pt modelId="{B4E7591F-9632-4115-8CCF-2D9F91315BC2}">
      <dgm:prSet phldrT="[Text]" custT="1"/>
      <dgm:spPr/>
      <dgm:t>
        <a:bodyPr/>
        <a:lstStyle/>
        <a:p>
          <a:r>
            <a:rPr lang="cs-CZ" sz="3200" dirty="0"/>
            <a:t>očekávání</a:t>
          </a:r>
        </a:p>
      </dgm:t>
    </dgm:pt>
    <dgm:pt modelId="{0F0347EE-E97F-45F4-9AD2-BDE1CD424EC5}" type="parTrans" cxnId="{C3DB00EF-517C-44BD-BF2B-D7CA1D4585BD}">
      <dgm:prSet/>
      <dgm:spPr/>
      <dgm:t>
        <a:bodyPr/>
        <a:lstStyle/>
        <a:p>
          <a:endParaRPr lang="cs-CZ"/>
        </a:p>
      </dgm:t>
    </dgm:pt>
    <dgm:pt modelId="{CA95B292-C339-4F3C-A1A3-935A8B1E747B}" type="sibTrans" cxnId="{C3DB00EF-517C-44BD-BF2B-D7CA1D4585BD}">
      <dgm:prSet/>
      <dgm:spPr/>
      <dgm:t>
        <a:bodyPr/>
        <a:lstStyle/>
        <a:p>
          <a:endParaRPr lang="cs-CZ"/>
        </a:p>
      </dgm:t>
    </dgm:pt>
    <dgm:pt modelId="{BF721FB2-DC6F-4CE2-9DE6-0F2DEE697D09}">
      <dgm:prSet phldrT="[Text]" custT="1"/>
      <dgm:spPr/>
      <dgm:t>
        <a:bodyPr/>
        <a:lstStyle/>
        <a:p>
          <a:r>
            <a:rPr lang="cs-CZ" sz="3200"/>
            <a:t>DĚTI</a:t>
          </a:r>
          <a:endParaRPr lang="cs-CZ" sz="3200" dirty="0"/>
        </a:p>
      </dgm:t>
    </dgm:pt>
    <dgm:pt modelId="{72AFF990-615E-4725-A251-747F9EBCAB65}" type="parTrans" cxnId="{6805297B-A809-47C5-B4E7-90172666DB0B}">
      <dgm:prSet/>
      <dgm:spPr/>
      <dgm:t>
        <a:bodyPr/>
        <a:lstStyle/>
        <a:p>
          <a:endParaRPr lang="cs-CZ"/>
        </a:p>
      </dgm:t>
    </dgm:pt>
    <dgm:pt modelId="{9E7A4BEE-522C-4B5E-8421-669797C4B56D}" type="sibTrans" cxnId="{6805297B-A809-47C5-B4E7-90172666DB0B}">
      <dgm:prSet/>
      <dgm:spPr/>
      <dgm:t>
        <a:bodyPr/>
        <a:lstStyle/>
        <a:p>
          <a:endParaRPr lang="cs-CZ"/>
        </a:p>
      </dgm:t>
    </dgm:pt>
    <dgm:pt modelId="{8D422BDE-B9EC-4C9F-8941-2668E549E2EE}">
      <dgm:prSet phldrT="[Text]" custT="1"/>
      <dgm:spPr/>
      <dgm:t>
        <a:bodyPr/>
        <a:lstStyle/>
        <a:p>
          <a:r>
            <a:rPr lang="cs-CZ" sz="3600" dirty="0"/>
            <a:t>napětí</a:t>
          </a:r>
        </a:p>
      </dgm:t>
    </dgm:pt>
    <dgm:pt modelId="{1D65068C-0CF8-4D75-8819-43EDA9DBE4BA}" type="parTrans" cxnId="{700CE154-8D4B-4FC8-B9A8-23BE2550CC7C}">
      <dgm:prSet/>
      <dgm:spPr/>
      <dgm:t>
        <a:bodyPr/>
        <a:lstStyle/>
        <a:p>
          <a:endParaRPr lang="cs-CZ"/>
        </a:p>
      </dgm:t>
    </dgm:pt>
    <dgm:pt modelId="{16701E1B-7187-4AE9-8C71-17228B3E8AE2}" type="sibTrans" cxnId="{700CE154-8D4B-4FC8-B9A8-23BE2550CC7C}">
      <dgm:prSet/>
      <dgm:spPr/>
      <dgm:t>
        <a:bodyPr/>
        <a:lstStyle/>
        <a:p>
          <a:endParaRPr lang="cs-CZ"/>
        </a:p>
      </dgm:t>
    </dgm:pt>
    <dgm:pt modelId="{733B5317-F112-41DF-B809-1C1A16603A46}">
      <dgm:prSet phldrT="[Text]" custT="1"/>
      <dgm:spPr/>
      <dgm:t>
        <a:bodyPr/>
        <a:lstStyle/>
        <a:p>
          <a:r>
            <a:rPr lang="cs-CZ" sz="3200"/>
            <a:t>RODIČE</a:t>
          </a:r>
          <a:endParaRPr lang="cs-CZ" sz="3200" dirty="0"/>
        </a:p>
      </dgm:t>
    </dgm:pt>
    <dgm:pt modelId="{3CD09760-D00C-45E9-9B36-76E591002FF0}" type="parTrans" cxnId="{6EB24ECA-B6F3-4D13-9968-182499D16DE8}">
      <dgm:prSet/>
      <dgm:spPr/>
      <dgm:t>
        <a:bodyPr/>
        <a:lstStyle/>
        <a:p>
          <a:endParaRPr lang="cs-CZ"/>
        </a:p>
      </dgm:t>
    </dgm:pt>
    <dgm:pt modelId="{4F22C5B3-8B69-4B42-BCF1-30ED79247AE3}" type="sibTrans" cxnId="{6EB24ECA-B6F3-4D13-9968-182499D16DE8}">
      <dgm:prSet/>
      <dgm:spPr/>
      <dgm:t>
        <a:bodyPr/>
        <a:lstStyle/>
        <a:p>
          <a:endParaRPr lang="cs-CZ"/>
        </a:p>
      </dgm:t>
    </dgm:pt>
    <dgm:pt modelId="{9397D95E-8DCA-4DBA-88D1-42DE76C98D5C}">
      <dgm:prSet phldrT="[Text]" custT="1"/>
      <dgm:spPr/>
      <dgm:t>
        <a:bodyPr/>
        <a:lstStyle/>
        <a:p>
          <a:r>
            <a:rPr lang="cs-CZ" sz="2400" dirty="0"/>
            <a:t>zodpovědnost</a:t>
          </a:r>
        </a:p>
      </dgm:t>
    </dgm:pt>
    <dgm:pt modelId="{82A632C4-000F-4B39-99F2-16FEFC88CB55}" type="parTrans" cxnId="{4B7FAFD8-6CE7-4891-A912-A5C4BCA19EDD}">
      <dgm:prSet/>
      <dgm:spPr/>
      <dgm:t>
        <a:bodyPr/>
        <a:lstStyle/>
        <a:p>
          <a:endParaRPr lang="cs-CZ"/>
        </a:p>
      </dgm:t>
    </dgm:pt>
    <dgm:pt modelId="{8B55F92D-9A75-465F-B2E2-0959CE8C864D}" type="sibTrans" cxnId="{4B7FAFD8-6CE7-4891-A912-A5C4BCA19EDD}">
      <dgm:prSet/>
      <dgm:spPr/>
      <dgm:t>
        <a:bodyPr/>
        <a:lstStyle/>
        <a:p>
          <a:endParaRPr lang="cs-CZ"/>
        </a:p>
      </dgm:t>
    </dgm:pt>
    <dgm:pt modelId="{A6B86881-D7F2-42C5-B63E-B1648512E639}">
      <dgm:prSet phldrT="[Text]"/>
      <dgm:spPr/>
      <dgm:t>
        <a:bodyPr/>
        <a:lstStyle/>
        <a:p>
          <a:r>
            <a:rPr lang="cs-CZ" dirty="0"/>
            <a:t>UČITELÉ MŠ/ZŠ</a:t>
          </a:r>
        </a:p>
      </dgm:t>
    </dgm:pt>
    <dgm:pt modelId="{11249C7C-3827-45A9-B6E3-924257E1FB08}" type="parTrans" cxnId="{53E7E2DD-4F73-4718-B771-B454EA373234}">
      <dgm:prSet/>
      <dgm:spPr/>
      <dgm:t>
        <a:bodyPr/>
        <a:lstStyle/>
        <a:p>
          <a:endParaRPr lang="cs-CZ"/>
        </a:p>
      </dgm:t>
    </dgm:pt>
    <dgm:pt modelId="{3EC1EEB9-CD56-42C0-B4BB-E65BCA3EB2E1}" type="sibTrans" cxnId="{53E7E2DD-4F73-4718-B771-B454EA373234}">
      <dgm:prSet/>
      <dgm:spPr/>
      <dgm:t>
        <a:bodyPr/>
        <a:lstStyle/>
        <a:p>
          <a:endParaRPr lang="cs-CZ"/>
        </a:p>
      </dgm:t>
    </dgm:pt>
    <dgm:pt modelId="{F6184816-967C-4360-8B44-379534ABF4A8}">
      <dgm:prSet phldrT="[Text]" custT="1"/>
      <dgm:spPr/>
      <dgm:t>
        <a:bodyPr/>
        <a:lstStyle/>
        <a:p>
          <a:r>
            <a:rPr lang="cs-CZ" sz="3600" dirty="0"/>
            <a:t>kvalita</a:t>
          </a:r>
        </a:p>
      </dgm:t>
    </dgm:pt>
    <dgm:pt modelId="{6DBA942E-16C5-4F21-9919-07AB5FE2BEA6}" type="parTrans" cxnId="{F6BEB8B5-0C1C-494B-A392-911E422C950A}">
      <dgm:prSet/>
      <dgm:spPr/>
      <dgm:t>
        <a:bodyPr/>
        <a:lstStyle/>
        <a:p>
          <a:endParaRPr lang="cs-CZ"/>
        </a:p>
      </dgm:t>
    </dgm:pt>
    <dgm:pt modelId="{F9B9CAB1-8C4C-46FD-A347-5F95175D3E0E}" type="sibTrans" cxnId="{F6BEB8B5-0C1C-494B-A392-911E422C950A}">
      <dgm:prSet/>
      <dgm:spPr/>
      <dgm:t>
        <a:bodyPr/>
        <a:lstStyle/>
        <a:p>
          <a:endParaRPr lang="cs-CZ"/>
        </a:p>
      </dgm:t>
    </dgm:pt>
    <dgm:pt modelId="{9FED3E1E-56E0-45F4-8857-163D12BD5963}">
      <dgm:prSet phldrT="[Text]" custT="1"/>
      <dgm:spPr/>
      <dgm:t>
        <a:bodyPr/>
        <a:lstStyle/>
        <a:p>
          <a:r>
            <a:rPr lang="cs-CZ" sz="3200"/>
            <a:t>ODBORNÍCI</a:t>
          </a:r>
          <a:endParaRPr lang="cs-CZ" sz="3200" dirty="0"/>
        </a:p>
      </dgm:t>
    </dgm:pt>
    <dgm:pt modelId="{D155B7DF-430F-47FC-AA1E-751B4FCE7A90}" type="parTrans" cxnId="{17B6DB3B-2D1F-4989-8382-3BFDE65F9FED}">
      <dgm:prSet/>
      <dgm:spPr/>
      <dgm:t>
        <a:bodyPr/>
        <a:lstStyle/>
        <a:p>
          <a:endParaRPr lang="cs-CZ"/>
        </a:p>
      </dgm:t>
    </dgm:pt>
    <dgm:pt modelId="{9CBC74A6-58B2-4DF1-A17C-D10FE84B88BD}" type="sibTrans" cxnId="{17B6DB3B-2D1F-4989-8382-3BFDE65F9FED}">
      <dgm:prSet/>
      <dgm:spPr/>
      <dgm:t>
        <a:bodyPr/>
        <a:lstStyle/>
        <a:p>
          <a:endParaRPr lang="cs-CZ"/>
        </a:p>
      </dgm:t>
    </dgm:pt>
    <dgm:pt modelId="{2D930AEF-7B89-4A09-B94B-54BDB3F4052F}" type="pres">
      <dgm:prSet presAssocID="{1A3CE65D-D814-4BB5-A777-AF235F94F36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875CC3A8-7A7B-412F-8DB5-5D51E29FABAD}" type="pres">
      <dgm:prSet presAssocID="{1A3CE65D-D814-4BB5-A777-AF235F94F361}" presName="children" presStyleCnt="0"/>
      <dgm:spPr/>
    </dgm:pt>
    <dgm:pt modelId="{6DF8EFA1-C074-4E9D-A9C7-6DAA2D4EBB04}" type="pres">
      <dgm:prSet presAssocID="{1A3CE65D-D814-4BB5-A777-AF235F94F361}" presName="child1group" presStyleCnt="0"/>
      <dgm:spPr/>
    </dgm:pt>
    <dgm:pt modelId="{FF7FF347-D33D-461D-88E7-EDBD38D08D31}" type="pres">
      <dgm:prSet presAssocID="{1A3CE65D-D814-4BB5-A777-AF235F94F361}" presName="child1" presStyleLbl="bgAcc1" presStyleIdx="0" presStyleCnt="4" custLinFactNeighborX="-27075" custLinFactNeighborY="1587"/>
      <dgm:spPr/>
    </dgm:pt>
    <dgm:pt modelId="{62BC673B-7F96-4919-9AF5-76E6D8D69D6E}" type="pres">
      <dgm:prSet presAssocID="{1A3CE65D-D814-4BB5-A777-AF235F94F361}" presName="child1Text" presStyleLbl="bgAcc1" presStyleIdx="0" presStyleCnt="4">
        <dgm:presLayoutVars>
          <dgm:bulletEnabled val="1"/>
        </dgm:presLayoutVars>
      </dgm:prSet>
      <dgm:spPr/>
    </dgm:pt>
    <dgm:pt modelId="{EF655072-EFA5-4C5F-A1B5-06744717F5CB}" type="pres">
      <dgm:prSet presAssocID="{1A3CE65D-D814-4BB5-A777-AF235F94F361}" presName="child2group" presStyleCnt="0"/>
      <dgm:spPr/>
    </dgm:pt>
    <dgm:pt modelId="{16C23C68-7324-422F-8C9D-75B822C13413}" type="pres">
      <dgm:prSet presAssocID="{1A3CE65D-D814-4BB5-A777-AF235F94F361}" presName="child2" presStyleLbl="bgAcc1" presStyleIdx="1" presStyleCnt="4" custLinFactNeighborX="23647" custLinFactNeighborY="2645"/>
      <dgm:spPr/>
    </dgm:pt>
    <dgm:pt modelId="{8E99B1E0-2C4D-4729-9C50-E581C96B1EAC}" type="pres">
      <dgm:prSet presAssocID="{1A3CE65D-D814-4BB5-A777-AF235F94F361}" presName="child2Text" presStyleLbl="bgAcc1" presStyleIdx="1" presStyleCnt="4">
        <dgm:presLayoutVars>
          <dgm:bulletEnabled val="1"/>
        </dgm:presLayoutVars>
      </dgm:prSet>
      <dgm:spPr/>
    </dgm:pt>
    <dgm:pt modelId="{A3CF6971-0EA9-4AA4-929C-9D64C9D11F84}" type="pres">
      <dgm:prSet presAssocID="{1A3CE65D-D814-4BB5-A777-AF235F94F361}" presName="child3group" presStyleCnt="0"/>
      <dgm:spPr/>
    </dgm:pt>
    <dgm:pt modelId="{D879F4A2-1B63-4E26-95CD-17767D49F695}" type="pres">
      <dgm:prSet presAssocID="{1A3CE65D-D814-4BB5-A777-AF235F94F361}" presName="child3" presStyleLbl="bgAcc1" presStyleIdx="2" presStyleCnt="4" custLinFactNeighborX="30638" custLinFactNeighborY="4893"/>
      <dgm:spPr/>
    </dgm:pt>
    <dgm:pt modelId="{9DA4B23D-177E-48D7-8F8B-5402E946424B}" type="pres">
      <dgm:prSet presAssocID="{1A3CE65D-D814-4BB5-A777-AF235F94F361}" presName="child3Text" presStyleLbl="bgAcc1" presStyleIdx="2" presStyleCnt="4">
        <dgm:presLayoutVars>
          <dgm:bulletEnabled val="1"/>
        </dgm:presLayoutVars>
      </dgm:prSet>
      <dgm:spPr/>
    </dgm:pt>
    <dgm:pt modelId="{F5EC51ED-F47A-41AD-8E4F-9CF7FF8389CE}" type="pres">
      <dgm:prSet presAssocID="{1A3CE65D-D814-4BB5-A777-AF235F94F361}" presName="child4group" presStyleCnt="0"/>
      <dgm:spPr/>
    </dgm:pt>
    <dgm:pt modelId="{C965975C-5ED0-400D-981E-1A5A057A3DDD}" type="pres">
      <dgm:prSet presAssocID="{1A3CE65D-D814-4BB5-A777-AF235F94F361}" presName="child4" presStyleLbl="bgAcc1" presStyleIdx="3" presStyleCnt="4" custScaleX="142967" custLinFactNeighborX="-36625" custLinFactNeighborY="20115"/>
      <dgm:spPr/>
    </dgm:pt>
    <dgm:pt modelId="{2CEE1CB0-87AB-4BC5-BFC4-58A4BA36A139}" type="pres">
      <dgm:prSet presAssocID="{1A3CE65D-D814-4BB5-A777-AF235F94F361}" presName="child4Text" presStyleLbl="bgAcc1" presStyleIdx="3" presStyleCnt="4">
        <dgm:presLayoutVars>
          <dgm:bulletEnabled val="1"/>
        </dgm:presLayoutVars>
      </dgm:prSet>
      <dgm:spPr/>
    </dgm:pt>
    <dgm:pt modelId="{2C76EA48-0A10-4EBC-8BDB-321F567A9F8C}" type="pres">
      <dgm:prSet presAssocID="{1A3CE65D-D814-4BB5-A777-AF235F94F361}" presName="childPlaceholder" presStyleCnt="0"/>
      <dgm:spPr/>
    </dgm:pt>
    <dgm:pt modelId="{1088088E-11EE-49AF-84FC-1BEA6509038A}" type="pres">
      <dgm:prSet presAssocID="{1A3CE65D-D814-4BB5-A777-AF235F94F361}" presName="circle" presStyleCnt="0"/>
      <dgm:spPr/>
    </dgm:pt>
    <dgm:pt modelId="{FBB871AB-DB0F-4A53-AD9C-991DC8DC636A}" type="pres">
      <dgm:prSet presAssocID="{1A3CE65D-D814-4BB5-A777-AF235F94F361}" presName="quadrant1" presStyleLbl="node1" presStyleIdx="0" presStyleCnt="4" custScaleX="131994" custScaleY="112458" custLinFactNeighborX="-14914" custLinFactNeighborY="-4652">
        <dgm:presLayoutVars>
          <dgm:chMax val="1"/>
          <dgm:bulletEnabled val="1"/>
        </dgm:presLayoutVars>
      </dgm:prSet>
      <dgm:spPr/>
    </dgm:pt>
    <dgm:pt modelId="{368D9827-DB76-4511-A4C2-938A83594BE9}" type="pres">
      <dgm:prSet presAssocID="{1A3CE65D-D814-4BB5-A777-AF235F94F361}" presName="quadrant2" presStyleLbl="node1" presStyleIdx="1" presStyleCnt="4" custScaleX="128904" custScaleY="110877" custLinFactNeighborX="12272" custLinFactNeighborY="-4607">
        <dgm:presLayoutVars>
          <dgm:chMax val="1"/>
          <dgm:bulletEnabled val="1"/>
        </dgm:presLayoutVars>
      </dgm:prSet>
      <dgm:spPr/>
    </dgm:pt>
    <dgm:pt modelId="{145755C5-9A8A-45AE-87FE-61143B91BD5E}" type="pres">
      <dgm:prSet presAssocID="{1A3CE65D-D814-4BB5-A777-AF235F94F361}" presName="quadrant3" presStyleLbl="node1" presStyleIdx="2" presStyleCnt="4" custScaleX="131451" custScaleY="102834" custLinFactNeighborX="11983" custLinFactNeighborY="-2026">
        <dgm:presLayoutVars>
          <dgm:chMax val="1"/>
          <dgm:bulletEnabled val="1"/>
        </dgm:presLayoutVars>
      </dgm:prSet>
      <dgm:spPr/>
    </dgm:pt>
    <dgm:pt modelId="{30D6E37A-7823-49A5-9DCD-17E54C3FB20A}" type="pres">
      <dgm:prSet presAssocID="{1A3CE65D-D814-4BB5-A777-AF235F94F361}" presName="quadrant4" presStyleLbl="node1" presStyleIdx="3" presStyleCnt="4" custScaleX="132576" custScaleY="101899" custLinFactNeighborX="-15216" custLinFactNeighborY="-1989">
        <dgm:presLayoutVars>
          <dgm:chMax val="1"/>
          <dgm:bulletEnabled val="1"/>
        </dgm:presLayoutVars>
      </dgm:prSet>
      <dgm:spPr/>
    </dgm:pt>
    <dgm:pt modelId="{983966A4-7D5B-40AF-BDAA-8506956770EF}" type="pres">
      <dgm:prSet presAssocID="{1A3CE65D-D814-4BB5-A777-AF235F94F361}" presName="quadrantPlaceholder" presStyleCnt="0"/>
      <dgm:spPr/>
    </dgm:pt>
    <dgm:pt modelId="{1BBD9AB9-C146-4F30-AA29-44645BBF9740}" type="pres">
      <dgm:prSet presAssocID="{1A3CE65D-D814-4BB5-A777-AF235F94F361}" presName="center1" presStyleLbl="fgShp" presStyleIdx="0" presStyleCnt="2"/>
      <dgm:spPr/>
    </dgm:pt>
    <dgm:pt modelId="{3B6BA2F1-5CD6-49E9-BB47-6A7DCA1BF4EE}" type="pres">
      <dgm:prSet presAssocID="{1A3CE65D-D814-4BB5-A777-AF235F94F361}" presName="center2" presStyleLbl="fgShp" presStyleIdx="1" presStyleCnt="2"/>
      <dgm:spPr/>
    </dgm:pt>
  </dgm:ptLst>
  <dgm:cxnLst>
    <dgm:cxn modelId="{769A9110-ECF1-420C-8DC7-955BB5690408}" type="presOf" srcId="{9397D95E-8DCA-4DBA-88D1-42DE76C98D5C}" destId="{145755C5-9A8A-45AE-87FE-61143B91BD5E}" srcOrd="0" destOrd="0" presId="urn:microsoft.com/office/officeart/2005/8/layout/cycle4"/>
    <dgm:cxn modelId="{4AC3591A-F530-4579-966F-0AD71A53B3B7}" type="presOf" srcId="{9FED3E1E-56E0-45F4-8857-163D12BD5963}" destId="{C965975C-5ED0-400D-981E-1A5A057A3DDD}" srcOrd="0" destOrd="0" presId="urn:microsoft.com/office/officeart/2005/8/layout/cycle4"/>
    <dgm:cxn modelId="{048ACD2F-95B1-4A29-8076-54EAA4289D91}" type="presOf" srcId="{BF721FB2-DC6F-4CE2-9DE6-0F2DEE697D09}" destId="{62BC673B-7F96-4919-9AF5-76E6D8D69D6E}" srcOrd="1" destOrd="0" presId="urn:microsoft.com/office/officeart/2005/8/layout/cycle4"/>
    <dgm:cxn modelId="{ABCBBD37-649B-4CFB-91A5-4D69D1B49C7D}" type="presOf" srcId="{733B5317-F112-41DF-B809-1C1A16603A46}" destId="{8E99B1E0-2C4D-4729-9C50-E581C96B1EAC}" srcOrd="1" destOrd="0" presId="urn:microsoft.com/office/officeart/2005/8/layout/cycle4"/>
    <dgm:cxn modelId="{17B6DB3B-2D1F-4989-8382-3BFDE65F9FED}" srcId="{F6184816-967C-4360-8B44-379534ABF4A8}" destId="{9FED3E1E-56E0-45F4-8857-163D12BD5963}" srcOrd="0" destOrd="0" parTransId="{D155B7DF-430F-47FC-AA1E-751B4FCE7A90}" sibTransId="{9CBC74A6-58B2-4DF1-A17C-D10FE84B88BD}"/>
    <dgm:cxn modelId="{3E24CB44-5A1A-47D8-8FD7-ADF68C4B30D2}" type="presOf" srcId="{B4E7591F-9632-4115-8CCF-2D9F91315BC2}" destId="{FBB871AB-DB0F-4A53-AD9C-991DC8DC636A}" srcOrd="0" destOrd="0" presId="urn:microsoft.com/office/officeart/2005/8/layout/cycle4"/>
    <dgm:cxn modelId="{700CE154-8D4B-4FC8-B9A8-23BE2550CC7C}" srcId="{1A3CE65D-D814-4BB5-A777-AF235F94F361}" destId="{8D422BDE-B9EC-4C9F-8941-2668E549E2EE}" srcOrd="1" destOrd="0" parTransId="{1D65068C-0CF8-4D75-8819-43EDA9DBE4BA}" sibTransId="{16701E1B-7187-4AE9-8C71-17228B3E8AE2}"/>
    <dgm:cxn modelId="{6805297B-A809-47C5-B4E7-90172666DB0B}" srcId="{B4E7591F-9632-4115-8CCF-2D9F91315BC2}" destId="{BF721FB2-DC6F-4CE2-9DE6-0F2DEE697D09}" srcOrd="0" destOrd="0" parTransId="{72AFF990-615E-4725-A251-747F9EBCAB65}" sibTransId="{9E7A4BEE-522C-4B5E-8421-669797C4B56D}"/>
    <dgm:cxn modelId="{EA46B896-C294-45F9-9EF0-D9E6CCBBF1C6}" type="presOf" srcId="{1A3CE65D-D814-4BB5-A777-AF235F94F361}" destId="{2D930AEF-7B89-4A09-B94B-54BDB3F4052F}" srcOrd="0" destOrd="0" presId="urn:microsoft.com/office/officeart/2005/8/layout/cycle4"/>
    <dgm:cxn modelId="{5B8FDA97-6D18-4533-821F-653044E50099}" type="presOf" srcId="{A6B86881-D7F2-42C5-B63E-B1648512E639}" destId="{9DA4B23D-177E-48D7-8F8B-5402E946424B}" srcOrd="1" destOrd="0" presId="urn:microsoft.com/office/officeart/2005/8/layout/cycle4"/>
    <dgm:cxn modelId="{7BA73F98-C447-4C7C-9E4C-81998F27383D}" type="presOf" srcId="{F6184816-967C-4360-8B44-379534ABF4A8}" destId="{30D6E37A-7823-49A5-9DCD-17E54C3FB20A}" srcOrd="0" destOrd="0" presId="urn:microsoft.com/office/officeart/2005/8/layout/cycle4"/>
    <dgm:cxn modelId="{F6BEB8B5-0C1C-494B-A392-911E422C950A}" srcId="{1A3CE65D-D814-4BB5-A777-AF235F94F361}" destId="{F6184816-967C-4360-8B44-379534ABF4A8}" srcOrd="3" destOrd="0" parTransId="{6DBA942E-16C5-4F21-9919-07AB5FE2BEA6}" sibTransId="{F9B9CAB1-8C4C-46FD-A347-5F95175D3E0E}"/>
    <dgm:cxn modelId="{E297D6BA-8C42-4BC4-B58B-FD7DCE38B4F3}" type="presOf" srcId="{9FED3E1E-56E0-45F4-8857-163D12BD5963}" destId="{2CEE1CB0-87AB-4BC5-BFC4-58A4BA36A139}" srcOrd="1" destOrd="0" presId="urn:microsoft.com/office/officeart/2005/8/layout/cycle4"/>
    <dgm:cxn modelId="{06D080BC-6DEA-44B4-AE6B-3331014BA140}" type="presOf" srcId="{8D422BDE-B9EC-4C9F-8941-2668E549E2EE}" destId="{368D9827-DB76-4511-A4C2-938A83594BE9}" srcOrd="0" destOrd="0" presId="urn:microsoft.com/office/officeart/2005/8/layout/cycle4"/>
    <dgm:cxn modelId="{6EB24ECA-B6F3-4D13-9968-182499D16DE8}" srcId="{8D422BDE-B9EC-4C9F-8941-2668E549E2EE}" destId="{733B5317-F112-41DF-B809-1C1A16603A46}" srcOrd="0" destOrd="0" parTransId="{3CD09760-D00C-45E9-9B36-76E591002FF0}" sibTransId="{4F22C5B3-8B69-4B42-BCF1-30ED79247AE3}"/>
    <dgm:cxn modelId="{4B7FAFD8-6CE7-4891-A912-A5C4BCA19EDD}" srcId="{1A3CE65D-D814-4BB5-A777-AF235F94F361}" destId="{9397D95E-8DCA-4DBA-88D1-42DE76C98D5C}" srcOrd="2" destOrd="0" parTransId="{82A632C4-000F-4B39-99F2-16FEFC88CB55}" sibTransId="{8B55F92D-9A75-465F-B2E2-0959CE8C864D}"/>
    <dgm:cxn modelId="{EC3980D9-1922-45AF-BCB0-6F42C740C1EA}" type="presOf" srcId="{733B5317-F112-41DF-B809-1C1A16603A46}" destId="{16C23C68-7324-422F-8C9D-75B822C13413}" srcOrd="0" destOrd="0" presId="urn:microsoft.com/office/officeart/2005/8/layout/cycle4"/>
    <dgm:cxn modelId="{53E7E2DD-4F73-4718-B771-B454EA373234}" srcId="{9397D95E-8DCA-4DBA-88D1-42DE76C98D5C}" destId="{A6B86881-D7F2-42C5-B63E-B1648512E639}" srcOrd="0" destOrd="0" parTransId="{11249C7C-3827-45A9-B6E3-924257E1FB08}" sibTransId="{3EC1EEB9-CD56-42C0-B4BB-E65BCA3EB2E1}"/>
    <dgm:cxn modelId="{3A1494E0-164B-4591-A5BC-F7F68F20BF0E}" type="presOf" srcId="{A6B86881-D7F2-42C5-B63E-B1648512E639}" destId="{D879F4A2-1B63-4E26-95CD-17767D49F695}" srcOrd="0" destOrd="0" presId="urn:microsoft.com/office/officeart/2005/8/layout/cycle4"/>
    <dgm:cxn modelId="{C3DB00EF-517C-44BD-BF2B-D7CA1D4585BD}" srcId="{1A3CE65D-D814-4BB5-A777-AF235F94F361}" destId="{B4E7591F-9632-4115-8CCF-2D9F91315BC2}" srcOrd="0" destOrd="0" parTransId="{0F0347EE-E97F-45F4-9AD2-BDE1CD424EC5}" sibTransId="{CA95B292-C339-4F3C-A1A3-935A8B1E747B}"/>
    <dgm:cxn modelId="{F25AE4F1-6CE9-46B8-8A3B-19FB20D6B6BF}" type="presOf" srcId="{BF721FB2-DC6F-4CE2-9DE6-0F2DEE697D09}" destId="{FF7FF347-D33D-461D-88E7-EDBD38D08D31}" srcOrd="0" destOrd="0" presId="urn:microsoft.com/office/officeart/2005/8/layout/cycle4"/>
    <dgm:cxn modelId="{770C41D5-8805-4BFB-BABB-A9C6ED8230D9}" type="presParOf" srcId="{2D930AEF-7B89-4A09-B94B-54BDB3F4052F}" destId="{875CC3A8-7A7B-412F-8DB5-5D51E29FABAD}" srcOrd="0" destOrd="0" presId="urn:microsoft.com/office/officeart/2005/8/layout/cycle4"/>
    <dgm:cxn modelId="{452488AF-065D-4E48-BE9B-609427002FD7}" type="presParOf" srcId="{875CC3A8-7A7B-412F-8DB5-5D51E29FABAD}" destId="{6DF8EFA1-C074-4E9D-A9C7-6DAA2D4EBB04}" srcOrd="0" destOrd="0" presId="urn:microsoft.com/office/officeart/2005/8/layout/cycle4"/>
    <dgm:cxn modelId="{430C2214-2881-4AE3-A11D-7615917FA2B5}" type="presParOf" srcId="{6DF8EFA1-C074-4E9D-A9C7-6DAA2D4EBB04}" destId="{FF7FF347-D33D-461D-88E7-EDBD38D08D31}" srcOrd="0" destOrd="0" presId="urn:microsoft.com/office/officeart/2005/8/layout/cycle4"/>
    <dgm:cxn modelId="{3F6001F8-38B5-4A11-92EF-546E1184E9D0}" type="presParOf" srcId="{6DF8EFA1-C074-4E9D-A9C7-6DAA2D4EBB04}" destId="{62BC673B-7F96-4919-9AF5-76E6D8D69D6E}" srcOrd="1" destOrd="0" presId="urn:microsoft.com/office/officeart/2005/8/layout/cycle4"/>
    <dgm:cxn modelId="{3055C6A3-04EB-4C52-B17B-9C064467878C}" type="presParOf" srcId="{875CC3A8-7A7B-412F-8DB5-5D51E29FABAD}" destId="{EF655072-EFA5-4C5F-A1B5-06744717F5CB}" srcOrd="1" destOrd="0" presId="urn:microsoft.com/office/officeart/2005/8/layout/cycle4"/>
    <dgm:cxn modelId="{D3DDC550-C430-40EE-BD4E-35F487AD031B}" type="presParOf" srcId="{EF655072-EFA5-4C5F-A1B5-06744717F5CB}" destId="{16C23C68-7324-422F-8C9D-75B822C13413}" srcOrd="0" destOrd="0" presId="urn:microsoft.com/office/officeart/2005/8/layout/cycle4"/>
    <dgm:cxn modelId="{5AEE669A-A45C-4733-B39D-640AA330528F}" type="presParOf" srcId="{EF655072-EFA5-4C5F-A1B5-06744717F5CB}" destId="{8E99B1E0-2C4D-4729-9C50-E581C96B1EAC}" srcOrd="1" destOrd="0" presId="urn:microsoft.com/office/officeart/2005/8/layout/cycle4"/>
    <dgm:cxn modelId="{DAFD2C65-E228-4300-9884-44F26CCE260C}" type="presParOf" srcId="{875CC3A8-7A7B-412F-8DB5-5D51E29FABAD}" destId="{A3CF6971-0EA9-4AA4-929C-9D64C9D11F84}" srcOrd="2" destOrd="0" presId="urn:microsoft.com/office/officeart/2005/8/layout/cycle4"/>
    <dgm:cxn modelId="{0991B876-C78F-44E1-A92D-388893854C7C}" type="presParOf" srcId="{A3CF6971-0EA9-4AA4-929C-9D64C9D11F84}" destId="{D879F4A2-1B63-4E26-95CD-17767D49F695}" srcOrd="0" destOrd="0" presId="urn:microsoft.com/office/officeart/2005/8/layout/cycle4"/>
    <dgm:cxn modelId="{FEA03315-4FCD-4FFF-8487-E7D68616BE92}" type="presParOf" srcId="{A3CF6971-0EA9-4AA4-929C-9D64C9D11F84}" destId="{9DA4B23D-177E-48D7-8F8B-5402E946424B}" srcOrd="1" destOrd="0" presId="urn:microsoft.com/office/officeart/2005/8/layout/cycle4"/>
    <dgm:cxn modelId="{C506AAB2-F782-4786-BE83-0F00170FDA89}" type="presParOf" srcId="{875CC3A8-7A7B-412F-8DB5-5D51E29FABAD}" destId="{F5EC51ED-F47A-41AD-8E4F-9CF7FF8389CE}" srcOrd="3" destOrd="0" presId="urn:microsoft.com/office/officeart/2005/8/layout/cycle4"/>
    <dgm:cxn modelId="{5E489887-0053-4020-B844-7C2D36B5ABD0}" type="presParOf" srcId="{F5EC51ED-F47A-41AD-8E4F-9CF7FF8389CE}" destId="{C965975C-5ED0-400D-981E-1A5A057A3DDD}" srcOrd="0" destOrd="0" presId="urn:microsoft.com/office/officeart/2005/8/layout/cycle4"/>
    <dgm:cxn modelId="{CFF47E27-A15B-4667-9FB9-4FBE20D117E4}" type="presParOf" srcId="{F5EC51ED-F47A-41AD-8E4F-9CF7FF8389CE}" destId="{2CEE1CB0-87AB-4BC5-BFC4-58A4BA36A139}" srcOrd="1" destOrd="0" presId="urn:microsoft.com/office/officeart/2005/8/layout/cycle4"/>
    <dgm:cxn modelId="{FD82D2FD-8007-42EA-AAD3-ACD08FE2B1B9}" type="presParOf" srcId="{875CC3A8-7A7B-412F-8DB5-5D51E29FABAD}" destId="{2C76EA48-0A10-4EBC-8BDB-321F567A9F8C}" srcOrd="4" destOrd="0" presId="urn:microsoft.com/office/officeart/2005/8/layout/cycle4"/>
    <dgm:cxn modelId="{916CF5F5-4AF4-476D-9D6C-8AD78B6382E3}" type="presParOf" srcId="{2D930AEF-7B89-4A09-B94B-54BDB3F4052F}" destId="{1088088E-11EE-49AF-84FC-1BEA6509038A}" srcOrd="1" destOrd="0" presId="urn:microsoft.com/office/officeart/2005/8/layout/cycle4"/>
    <dgm:cxn modelId="{1B167D8E-60FB-4BFB-B6DF-BE62513D984A}" type="presParOf" srcId="{1088088E-11EE-49AF-84FC-1BEA6509038A}" destId="{FBB871AB-DB0F-4A53-AD9C-991DC8DC636A}" srcOrd="0" destOrd="0" presId="urn:microsoft.com/office/officeart/2005/8/layout/cycle4"/>
    <dgm:cxn modelId="{A2CDBFDF-C886-46C3-A3B4-8525DCFAA57C}" type="presParOf" srcId="{1088088E-11EE-49AF-84FC-1BEA6509038A}" destId="{368D9827-DB76-4511-A4C2-938A83594BE9}" srcOrd="1" destOrd="0" presId="urn:microsoft.com/office/officeart/2005/8/layout/cycle4"/>
    <dgm:cxn modelId="{D97B2AB3-53A0-4826-A621-2D1D41128F8C}" type="presParOf" srcId="{1088088E-11EE-49AF-84FC-1BEA6509038A}" destId="{145755C5-9A8A-45AE-87FE-61143B91BD5E}" srcOrd="2" destOrd="0" presId="urn:microsoft.com/office/officeart/2005/8/layout/cycle4"/>
    <dgm:cxn modelId="{01D5F419-1600-4A47-882B-2BE1D9E0698B}" type="presParOf" srcId="{1088088E-11EE-49AF-84FC-1BEA6509038A}" destId="{30D6E37A-7823-49A5-9DCD-17E54C3FB20A}" srcOrd="3" destOrd="0" presId="urn:microsoft.com/office/officeart/2005/8/layout/cycle4"/>
    <dgm:cxn modelId="{45A53534-0DFA-438C-9996-7FFD9C0D1933}" type="presParOf" srcId="{1088088E-11EE-49AF-84FC-1BEA6509038A}" destId="{983966A4-7D5B-40AF-BDAA-8506956770EF}" srcOrd="4" destOrd="0" presId="urn:microsoft.com/office/officeart/2005/8/layout/cycle4"/>
    <dgm:cxn modelId="{E2F2B59A-8272-457C-AEE4-C5268AADEAA5}" type="presParOf" srcId="{2D930AEF-7B89-4A09-B94B-54BDB3F4052F}" destId="{1BBD9AB9-C146-4F30-AA29-44645BBF9740}" srcOrd="2" destOrd="0" presId="urn:microsoft.com/office/officeart/2005/8/layout/cycle4"/>
    <dgm:cxn modelId="{C20B520A-0338-4B46-9510-C1E7227249A5}" type="presParOf" srcId="{2D930AEF-7B89-4A09-B94B-54BDB3F4052F}" destId="{3B6BA2F1-5CD6-49E9-BB47-6A7DCA1BF4EE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67DA81-A1ED-48D2-89C0-BE6393DD6F9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69DF1AE3-6DB2-4708-8208-E0C276FD8C19}">
      <dgm:prSet phldrT="[Text]"/>
      <dgm:spPr/>
      <dgm:t>
        <a:bodyPr/>
        <a:lstStyle/>
        <a:p>
          <a:r>
            <a:rPr lang="cs-CZ" dirty="0"/>
            <a:t>Výpovědi</a:t>
          </a:r>
        </a:p>
      </dgm:t>
    </dgm:pt>
    <dgm:pt modelId="{E45C6AC7-B771-4706-A91E-22F32E2F56C5}" type="parTrans" cxnId="{6A75FD29-9767-47F5-BC4F-7051B3F351E3}">
      <dgm:prSet/>
      <dgm:spPr/>
      <dgm:t>
        <a:bodyPr/>
        <a:lstStyle/>
        <a:p>
          <a:endParaRPr lang="cs-CZ"/>
        </a:p>
      </dgm:t>
    </dgm:pt>
    <dgm:pt modelId="{A845D45E-6758-46BB-BEC3-A3D53E8953C2}" type="sibTrans" cxnId="{6A75FD29-9767-47F5-BC4F-7051B3F351E3}">
      <dgm:prSet/>
      <dgm:spPr/>
      <dgm:t>
        <a:bodyPr/>
        <a:lstStyle/>
        <a:p>
          <a:endParaRPr lang="cs-CZ"/>
        </a:p>
      </dgm:t>
    </dgm:pt>
    <dgm:pt modelId="{6A625438-B434-472B-AF72-234F0245ECE4}">
      <dgm:prSet phldrT="[Text]"/>
      <dgm:spPr/>
      <dgm:t>
        <a:bodyPr/>
        <a:lstStyle/>
        <a:p>
          <a:r>
            <a:rPr lang="cs-CZ" dirty="0"/>
            <a:t>Zkušenosti</a:t>
          </a:r>
        </a:p>
      </dgm:t>
    </dgm:pt>
    <dgm:pt modelId="{CC1696DB-695C-42FF-8E5D-6E3B2417C1D9}" type="parTrans" cxnId="{BBE3761A-857F-4B36-8C8B-721DB3AF8153}">
      <dgm:prSet/>
      <dgm:spPr/>
      <dgm:t>
        <a:bodyPr/>
        <a:lstStyle/>
        <a:p>
          <a:endParaRPr lang="cs-CZ"/>
        </a:p>
      </dgm:t>
    </dgm:pt>
    <dgm:pt modelId="{F9B04483-AD35-46E5-A43C-532CAF5B32EB}" type="sibTrans" cxnId="{BBE3761A-857F-4B36-8C8B-721DB3AF8153}">
      <dgm:prSet/>
      <dgm:spPr/>
      <dgm:t>
        <a:bodyPr/>
        <a:lstStyle/>
        <a:p>
          <a:endParaRPr lang="cs-CZ"/>
        </a:p>
      </dgm:t>
    </dgm:pt>
    <dgm:pt modelId="{1A523F93-0CED-4258-B0E7-78E7C8AD4B37}">
      <dgm:prSet phldrT="[Text]"/>
      <dgm:spPr/>
      <dgm:t>
        <a:bodyPr/>
        <a:lstStyle/>
        <a:p>
          <a:r>
            <a:rPr lang="cs-CZ" dirty="0"/>
            <a:t>Postřehy</a:t>
          </a:r>
        </a:p>
      </dgm:t>
    </dgm:pt>
    <dgm:pt modelId="{8387458E-DFAA-4D6E-A212-2A1FD7168B1A}" type="parTrans" cxnId="{588C6CFB-395D-4CF2-92F4-516BB2853EBF}">
      <dgm:prSet/>
      <dgm:spPr/>
      <dgm:t>
        <a:bodyPr/>
        <a:lstStyle/>
        <a:p>
          <a:endParaRPr lang="cs-CZ"/>
        </a:p>
      </dgm:t>
    </dgm:pt>
    <dgm:pt modelId="{2F506335-DEAD-4B1B-A1C5-CC77A56C164A}" type="sibTrans" cxnId="{588C6CFB-395D-4CF2-92F4-516BB2853EBF}">
      <dgm:prSet/>
      <dgm:spPr/>
      <dgm:t>
        <a:bodyPr/>
        <a:lstStyle/>
        <a:p>
          <a:endParaRPr lang="cs-CZ"/>
        </a:p>
      </dgm:t>
    </dgm:pt>
    <dgm:pt modelId="{CD7566F8-99AA-417B-963D-FF7541F84AC8}">
      <dgm:prSet phldrT="[Text]"/>
      <dgm:spPr/>
      <dgm:t>
        <a:bodyPr/>
        <a:lstStyle/>
        <a:p>
          <a:r>
            <a:rPr lang="cs-CZ" dirty="0"/>
            <a:t>Náměty</a:t>
          </a:r>
        </a:p>
      </dgm:t>
    </dgm:pt>
    <dgm:pt modelId="{A02E68E6-A181-41C0-84D6-E4F26D869E43}" type="parTrans" cxnId="{EC6C742B-1D0F-4F56-9783-2EE1E3356D02}">
      <dgm:prSet/>
      <dgm:spPr/>
      <dgm:t>
        <a:bodyPr/>
        <a:lstStyle/>
        <a:p>
          <a:endParaRPr lang="cs-CZ"/>
        </a:p>
      </dgm:t>
    </dgm:pt>
    <dgm:pt modelId="{955A90A6-6081-48A9-8776-525FB5E843BB}" type="sibTrans" cxnId="{EC6C742B-1D0F-4F56-9783-2EE1E3356D02}">
      <dgm:prSet/>
      <dgm:spPr/>
      <dgm:t>
        <a:bodyPr/>
        <a:lstStyle/>
        <a:p>
          <a:endParaRPr lang="cs-CZ"/>
        </a:p>
      </dgm:t>
    </dgm:pt>
    <dgm:pt modelId="{994079BB-E973-4630-BB31-8C80B61E3F7B}">
      <dgm:prSet phldrT="[Text]"/>
      <dgm:spPr/>
      <dgm:t>
        <a:bodyPr/>
        <a:lstStyle/>
        <a:p>
          <a:r>
            <a:rPr lang="cs-CZ" dirty="0"/>
            <a:t>Úskalí</a:t>
          </a:r>
        </a:p>
      </dgm:t>
    </dgm:pt>
    <dgm:pt modelId="{B46C653E-F5F7-4B37-9F2F-4DB390E262D3}" type="parTrans" cxnId="{C7C542B9-231D-49A0-AB27-3D501EAD2516}">
      <dgm:prSet/>
      <dgm:spPr/>
      <dgm:t>
        <a:bodyPr/>
        <a:lstStyle/>
        <a:p>
          <a:endParaRPr lang="cs-CZ"/>
        </a:p>
      </dgm:t>
    </dgm:pt>
    <dgm:pt modelId="{BF015816-4AAC-44D8-A16C-AB75010C590B}" type="sibTrans" cxnId="{C7C542B9-231D-49A0-AB27-3D501EAD2516}">
      <dgm:prSet/>
      <dgm:spPr/>
      <dgm:t>
        <a:bodyPr/>
        <a:lstStyle/>
        <a:p>
          <a:endParaRPr lang="cs-CZ"/>
        </a:p>
      </dgm:t>
    </dgm:pt>
    <dgm:pt modelId="{AEE7079B-01BD-46F1-97B7-E39AAAEF8CF6}">
      <dgm:prSet phldrT="[Text]"/>
      <dgm:spPr/>
      <dgm:t>
        <a:bodyPr/>
        <a:lstStyle/>
        <a:p>
          <a:r>
            <a:rPr lang="cs-CZ" dirty="0"/>
            <a:t>Závěry</a:t>
          </a:r>
        </a:p>
      </dgm:t>
    </dgm:pt>
    <dgm:pt modelId="{08CC399B-FA71-4D3F-B35F-3638EFF9EBE3}" type="parTrans" cxnId="{4015A070-4FEC-4687-ACF7-642AC3B9672E}">
      <dgm:prSet/>
      <dgm:spPr/>
      <dgm:t>
        <a:bodyPr/>
        <a:lstStyle/>
        <a:p>
          <a:endParaRPr lang="cs-CZ"/>
        </a:p>
      </dgm:t>
    </dgm:pt>
    <dgm:pt modelId="{D5EC02FA-F8DC-44A1-A062-C0EDD6E072F8}" type="sibTrans" cxnId="{4015A070-4FEC-4687-ACF7-642AC3B9672E}">
      <dgm:prSet/>
      <dgm:spPr/>
      <dgm:t>
        <a:bodyPr/>
        <a:lstStyle/>
        <a:p>
          <a:endParaRPr lang="cs-CZ"/>
        </a:p>
      </dgm:t>
    </dgm:pt>
    <dgm:pt modelId="{618514B8-5C69-4F43-A875-7FD64317EE76}" type="pres">
      <dgm:prSet presAssocID="{3B67DA81-A1ED-48D2-89C0-BE6393DD6F9F}" presName="diagram" presStyleCnt="0">
        <dgm:presLayoutVars>
          <dgm:dir/>
          <dgm:resizeHandles val="exact"/>
        </dgm:presLayoutVars>
      </dgm:prSet>
      <dgm:spPr/>
    </dgm:pt>
    <dgm:pt modelId="{DF5D19AB-FFD5-41A3-A647-EF2796762A16}" type="pres">
      <dgm:prSet presAssocID="{69DF1AE3-6DB2-4708-8208-E0C276FD8C19}" presName="node" presStyleLbl="node1" presStyleIdx="0" presStyleCnt="6">
        <dgm:presLayoutVars>
          <dgm:bulletEnabled val="1"/>
        </dgm:presLayoutVars>
      </dgm:prSet>
      <dgm:spPr/>
    </dgm:pt>
    <dgm:pt modelId="{B98FDB88-F20E-49A1-A431-067F0013F331}" type="pres">
      <dgm:prSet presAssocID="{A845D45E-6758-46BB-BEC3-A3D53E8953C2}" presName="sibTrans" presStyleCnt="0"/>
      <dgm:spPr/>
    </dgm:pt>
    <dgm:pt modelId="{1E653859-7847-433C-BF64-470E86C2FF0E}" type="pres">
      <dgm:prSet presAssocID="{6A625438-B434-472B-AF72-234F0245ECE4}" presName="node" presStyleLbl="node1" presStyleIdx="1" presStyleCnt="6">
        <dgm:presLayoutVars>
          <dgm:bulletEnabled val="1"/>
        </dgm:presLayoutVars>
      </dgm:prSet>
      <dgm:spPr/>
    </dgm:pt>
    <dgm:pt modelId="{989EC7CA-CEBF-429C-96AE-75FDC78587EC}" type="pres">
      <dgm:prSet presAssocID="{F9B04483-AD35-46E5-A43C-532CAF5B32EB}" presName="sibTrans" presStyleCnt="0"/>
      <dgm:spPr/>
    </dgm:pt>
    <dgm:pt modelId="{FEA01DEA-DE5A-416B-A6E4-C7AE93437393}" type="pres">
      <dgm:prSet presAssocID="{1A523F93-0CED-4258-B0E7-78E7C8AD4B37}" presName="node" presStyleLbl="node1" presStyleIdx="2" presStyleCnt="6">
        <dgm:presLayoutVars>
          <dgm:bulletEnabled val="1"/>
        </dgm:presLayoutVars>
      </dgm:prSet>
      <dgm:spPr/>
    </dgm:pt>
    <dgm:pt modelId="{59716A7E-FAB1-46C3-8677-9AD9DD12421F}" type="pres">
      <dgm:prSet presAssocID="{2F506335-DEAD-4B1B-A1C5-CC77A56C164A}" presName="sibTrans" presStyleCnt="0"/>
      <dgm:spPr/>
    </dgm:pt>
    <dgm:pt modelId="{2B494D5A-F5DB-45CD-8795-CB64AB2BE42C}" type="pres">
      <dgm:prSet presAssocID="{CD7566F8-99AA-417B-963D-FF7541F84AC8}" presName="node" presStyleLbl="node1" presStyleIdx="3" presStyleCnt="6">
        <dgm:presLayoutVars>
          <dgm:bulletEnabled val="1"/>
        </dgm:presLayoutVars>
      </dgm:prSet>
      <dgm:spPr/>
    </dgm:pt>
    <dgm:pt modelId="{95646EDB-FDF4-4CAB-9F32-89407EDAB5D7}" type="pres">
      <dgm:prSet presAssocID="{955A90A6-6081-48A9-8776-525FB5E843BB}" presName="sibTrans" presStyleCnt="0"/>
      <dgm:spPr/>
    </dgm:pt>
    <dgm:pt modelId="{CBC97A2D-6503-4AB3-B4E5-CE13E4C000FE}" type="pres">
      <dgm:prSet presAssocID="{994079BB-E973-4630-BB31-8C80B61E3F7B}" presName="node" presStyleLbl="node1" presStyleIdx="4" presStyleCnt="6">
        <dgm:presLayoutVars>
          <dgm:bulletEnabled val="1"/>
        </dgm:presLayoutVars>
      </dgm:prSet>
      <dgm:spPr/>
    </dgm:pt>
    <dgm:pt modelId="{E84AED0A-AC8D-4F5A-B3ED-7072876EBC1A}" type="pres">
      <dgm:prSet presAssocID="{BF015816-4AAC-44D8-A16C-AB75010C590B}" presName="sibTrans" presStyleCnt="0"/>
      <dgm:spPr/>
    </dgm:pt>
    <dgm:pt modelId="{14F1F511-7A5D-4BBC-B6BD-B99A511C0EE6}" type="pres">
      <dgm:prSet presAssocID="{AEE7079B-01BD-46F1-97B7-E39AAAEF8CF6}" presName="node" presStyleLbl="node1" presStyleIdx="5" presStyleCnt="6">
        <dgm:presLayoutVars>
          <dgm:bulletEnabled val="1"/>
        </dgm:presLayoutVars>
      </dgm:prSet>
      <dgm:spPr/>
    </dgm:pt>
  </dgm:ptLst>
  <dgm:cxnLst>
    <dgm:cxn modelId="{BBE3761A-857F-4B36-8C8B-721DB3AF8153}" srcId="{3B67DA81-A1ED-48D2-89C0-BE6393DD6F9F}" destId="{6A625438-B434-472B-AF72-234F0245ECE4}" srcOrd="1" destOrd="0" parTransId="{CC1696DB-695C-42FF-8E5D-6E3B2417C1D9}" sibTransId="{F9B04483-AD35-46E5-A43C-532CAF5B32EB}"/>
    <dgm:cxn modelId="{6A75FD29-9767-47F5-BC4F-7051B3F351E3}" srcId="{3B67DA81-A1ED-48D2-89C0-BE6393DD6F9F}" destId="{69DF1AE3-6DB2-4708-8208-E0C276FD8C19}" srcOrd="0" destOrd="0" parTransId="{E45C6AC7-B771-4706-A91E-22F32E2F56C5}" sibTransId="{A845D45E-6758-46BB-BEC3-A3D53E8953C2}"/>
    <dgm:cxn modelId="{D954902A-FEC7-4DB1-90FB-5248730BF5F1}" type="presOf" srcId="{994079BB-E973-4630-BB31-8C80B61E3F7B}" destId="{CBC97A2D-6503-4AB3-B4E5-CE13E4C000FE}" srcOrd="0" destOrd="0" presId="urn:microsoft.com/office/officeart/2005/8/layout/default"/>
    <dgm:cxn modelId="{EC6C742B-1D0F-4F56-9783-2EE1E3356D02}" srcId="{3B67DA81-A1ED-48D2-89C0-BE6393DD6F9F}" destId="{CD7566F8-99AA-417B-963D-FF7541F84AC8}" srcOrd="3" destOrd="0" parTransId="{A02E68E6-A181-41C0-84D6-E4F26D869E43}" sibTransId="{955A90A6-6081-48A9-8776-525FB5E843BB}"/>
    <dgm:cxn modelId="{443FA32F-9C79-451C-8E3B-4784A71277A5}" type="presOf" srcId="{CD7566F8-99AA-417B-963D-FF7541F84AC8}" destId="{2B494D5A-F5DB-45CD-8795-CB64AB2BE42C}" srcOrd="0" destOrd="0" presId="urn:microsoft.com/office/officeart/2005/8/layout/default"/>
    <dgm:cxn modelId="{DE6E1A62-DF42-44B5-8C90-1A02378C6FCD}" type="presOf" srcId="{69DF1AE3-6DB2-4708-8208-E0C276FD8C19}" destId="{DF5D19AB-FFD5-41A3-A647-EF2796762A16}" srcOrd="0" destOrd="0" presId="urn:microsoft.com/office/officeart/2005/8/layout/default"/>
    <dgm:cxn modelId="{4015A070-4FEC-4687-ACF7-642AC3B9672E}" srcId="{3B67DA81-A1ED-48D2-89C0-BE6393DD6F9F}" destId="{AEE7079B-01BD-46F1-97B7-E39AAAEF8CF6}" srcOrd="5" destOrd="0" parTransId="{08CC399B-FA71-4D3F-B35F-3638EFF9EBE3}" sibTransId="{D5EC02FA-F8DC-44A1-A062-C0EDD6E072F8}"/>
    <dgm:cxn modelId="{9441F656-6A58-48E6-A482-8044B77046C8}" type="presOf" srcId="{AEE7079B-01BD-46F1-97B7-E39AAAEF8CF6}" destId="{14F1F511-7A5D-4BBC-B6BD-B99A511C0EE6}" srcOrd="0" destOrd="0" presId="urn:microsoft.com/office/officeart/2005/8/layout/default"/>
    <dgm:cxn modelId="{1210B25A-1901-4C26-9E88-1D0B1C18372F}" type="presOf" srcId="{6A625438-B434-472B-AF72-234F0245ECE4}" destId="{1E653859-7847-433C-BF64-470E86C2FF0E}" srcOrd="0" destOrd="0" presId="urn:microsoft.com/office/officeart/2005/8/layout/default"/>
    <dgm:cxn modelId="{ADF3739F-8B62-45CE-81AB-FB9D05273150}" type="presOf" srcId="{3B67DA81-A1ED-48D2-89C0-BE6393DD6F9F}" destId="{618514B8-5C69-4F43-A875-7FD64317EE76}" srcOrd="0" destOrd="0" presId="urn:microsoft.com/office/officeart/2005/8/layout/default"/>
    <dgm:cxn modelId="{C7C542B9-231D-49A0-AB27-3D501EAD2516}" srcId="{3B67DA81-A1ED-48D2-89C0-BE6393DD6F9F}" destId="{994079BB-E973-4630-BB31-8C80B61E3F7B}" srcOrd="4" destOrd="0" parTransId="{B46C653E-F5F7-4B37-9F2F-4DB390E262D3}" sibTransId="{BF015816-4AAC-44D8-A16C-AB75010C590B}"/>
    <dgm:cxn modelId="{00BFDDEE-9641-4B7C-9ED5-E9ADAB1FFF5B}" type="presOf" srcId="{1A523F93-0CED-4258-B0E7-78E7C8AD4B37}" destId="{FEA01DEA-DE5A-416B-A6E4-C7AE93437393}" srcOrd="0" destOrd="0" presId="urn:microsoft.com/office/officeart/2005/8/layout/default"/>
    <dgm:cxn modelId="{588C6CFB-395D-4CF2-92F4-516BB2853EBF}" srcId="{3B67DA81-A1ED-48D2-89C0-BE6393DD6F9F}" destId="{1A523F93-0CED-4258-B0E7-78E7C8AD4B37}" srcOrd="2" destOrd="0" parTransId="{8387458E-DFAA-4D6E-A212-2A1FD7168B1A}" sibTransId="{2F506335-DEAD-4B1B-A1C5-CC77A56C164A}"/>
    <dgm:cxn modelId="{9D612CA5-A697-43C7-8B2A-02FE15C0743A}" type="presParOf" srcId="{618514B8-5C69-4F43-A875-7FD64317EE76}" destId="{DF5D19AB-FFD5-41A3-A647-EF2796762A16}" srcOrd="0" destOrd="0" presId="urn:microsoft.com/office/officeart/2005/8/layout/default"/>
    <dgm:cxn modelId="{97666384-0724-4C72-AB04-F4EA54D836DC}" type="presParOf" srcId="{618514B8-5C69-4F43-A875-7FD64317EE76}" destId="{B98FDB88-F20E-49A1-A431-067F0013F331}" srcOrd="1" destOrd="0" presId="urn:microsoft.com/office/officeart/2005/8/layout/default"/>
    <dgm:cxn modelId="{0272BC92-9B4A-4DE6-9A04-7EF3C68C7097}" type="presParOf" srcId="{618514B8-5C69-4F43-A875-7FD64317EE76}" destId="{1E653859-7847-433C-BF64-470E86C2FF0E}" srcOrd="2" destOrd="0" presId="urn:microsoft.com/office/officeart/2005/8/layout/default"/>
    <dgm:cxn modelId="{6ED3FA71-5E23-43C5-B363-876E45DAD735}" type="presParOf" srcId="{618514B8-5C69-4F43-A875-7FD64317EE76}" destId="{989EC7CA-CEBF-429C-96AE-75FDC78587EC}" srcOrd="3" destOrd="0" presId="urn:microsoft.com/office/officeart/2005/8/layout/default"/>
    <dgm:cxn modelId="{8186187D-80C6-4397-8C56-856E06699733}" type="presParOf" srcId="{618514B8-5C69-4F43-A875-7FD64317EE76}" destId="{FEA01DEA-DE5A-416B-A6E4-C7AE93437393}" srcOrd="4" destOrd="0" presId="urn:microsoft.com/office/officeart/2005/8/layout/default"/>
    <dgm:cxn modelId="{7B4F95E5-401A-4C34-BCCE-BED8EE1B2BF5}" type="presParOf" srcId="{618514B8-5C69-4F43-A875-7FD64317EE76}" destId="{59716A7E-FAB1-46C3-8677-9AD9DD12421F}" srcOrd="5" destOrd="0" presId="urn:microsoft.com/office/officeart/2005/8/layout/default"/>
    <dgm:cxn modelId="{1D2F79C6-42C2-414A-ABF2-2D27D040FAB1}" type="presParOf" srcId="{618514B8-5C69-4F43-A875-7FD64317EE76}" destId="{2B494D5A-F5DB-45CD-8795-CB64AB2BE42C}" srcOrd="6" destOrd="0" presId="urn:microsoft.com/office/officeart/2005/8/layout/default"/>
    <dgm:cxn modelId="{F2BEEF99-B74B-442A-9C51-E7614CB695D9}" type="presParOf" srcId="{618514B8-5C69-4F43-A875-7FD64317EE76}" destId="{95646EDB-FDF4-4CAB-9F32-89407EDAB5D7}" srcOrd="7" destOrd="0" presId="urn:microsoft.com/office/officeart/2005/8/layout/default"/>
    <dgm:cxn modelId="{6141E27B-7596-46A0-A326-FF1E6CA92757}" type="presParOf" srcId="{618514B8-5C69-4F43-A875-7FD64317EE76}" destId="{CBC97A2D-6503-4AB3-B4E5-CE13E4C000FE}" srcOrd="8" destOrd="0" presId="urn:microsoft.com/office/officeart/2005/8/layout/default"/>
    <dgm:cxn modelId="{BB17380C-894C-40BA-8B64-1C7980F56B08}" type="presParOf" srcId="{618514B8-5C69-4F43-A875-7FD64317EE76}" destId="{E84AED0A-AC8D-4F5A-B3ED-7072876EBC1A}" srcOrd="9" destOrd="0" presId="urn:microsoft.com/office/officeart/2005/8/layout/default"/>
    <dgm:cxn modelId="{1F1CCE56-8A71-4256-8265-5012CB0C7E97}" type="presParOf" srcId="{618514B8-5C69-4F43-A875-7FD64317EE76}" destId="{14F1F511-7A5D-4BBC-B6BD-B99A511C0EE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9F4A2-1B63-4E26-95CD-17767D49F695}">
      <dsp:nvSpPr>
        <dsp:cNvPr id="0" name=""/>
        <dsp:cNvSpPr/>
      </dsp:nvSpPr>
      <dsp:spPr>
        <a:xfrm>
          <a:off x="6761047" y="3786248"/>
          <a:ext cx="2750597" cy="1781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334258"/>
              <a:satOff val="8955"/>
              <a:lumOff val="394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UČITELÉ MŠ/ZŠ</a:t>
          </a:r>
        </a:p>
      </dsp:txBody>
      <dsp:txXfrm>
        <a:off x="7625366" y="4270829"/>
        <a:ext cx="1847138" cy="1258042"/>
      </dsp:txXfrm>
    </dsp:sp>
    <dsp:sp modelId="{C965975C-5ED0-400D-981E-1A5A057A3DDD}">
      <dsp:nvSpPr>
        <dsp:cNvPr id="0" name=""/>
        <dsp:cNvSpPr/>
      </dsp:nvSpPr>
      <dsp:spPr>
        <a:xfrm>
          <a:off x="0" y="3786248"/>
          <a:ext cx="3932447" cy="1781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67129"/>
              <a:satOff val="4478"/>
              <a:lumOff val="19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/>
            <a:t>ODBORNÍCI</a:t>
          </a:r>
          <a:endParaRPr lang="cs-CZ" sz="3200" kern="1200" dirty="0"/>
        </a:p>
      </dsp:txBody>
      <dsp:txXfrm>
        <a:off x="39140" y="4270829"/>
        <a:ext cx="2674433" cy="1258042"/>
      </dsp:txXfrm>
    </dsp:sp>
    <dsp:sp modelId="{16C23C68-7324-422F-8C9D-75B822C13413}">
      <dsp:nvSpPr>
        <dsp:cNvPr id="0" name=""/>
        <dsp:cNvSpPr/>
      </dsp:nvSpPr>
      <dsp:spPr>
        <a:xfrm>
          <a:off x="6570328" y="47127"/>
          <a:ext cx="2750597" cy="1781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67129"/>
              <a:satOff val="4478"/>
              <a:lumOff val="19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/>
            <a:t>RODIČE</a:t>
          </a:r>
          <a:endParaRPr lang="cs-CZ" sz="3200" kern="1200" dirty="0"/>
        </a:p>
      </dsp:txBody>
      <dsp:txXfrm>
        <a:off x="7434647" y="86267"/>
        <a:ext cx="1847138" cy="1258042"/>
      </dsp:txXfrm>
    </dsp:sp>
    <dsp:sp modelId="{FF7FF347-D33D-461D-88E7-EDBD38D08D31}">
      <dsp:nvSpPr>
        <dsp:cNvPr id="0" name=""/>
        <dsp:cNvSpPr/>
      </dsp:nvSpPr>
      <dsp:spPr>
        <a:xfrm>
          <a:off x="687352" y="28276"/>
          <a:ext cx="2750597" cy="1781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/>
            <a:t>DĚTI</a:t>
          </a:r>
          <a:endParaRPr lang="cs-CZ" sz="3200" kern="1200" dirty="0"/>
        </a:p>
      </dsp:txBody>
      <dsp:txXfrm>
        <a:off x="726492" y="67416"/>
        <a:ext cx="1847138" cy="1258042"/>
      </dsp:txXfrm>
    </dsp:sp>
    <dsp:sp modelId="{FBB871AB-DB0F-4A53-AD9C-991DC8DC636A}">
      <dsp:nvSpPr>
        <dsp:cNvPr id="0" name=""/>
        <dsp:cNvSpPr/>
      </dsp:nvSpPr>
      <dsp:spPr>
        <a:xfrm>
          <a:off x="1550725" y="55041"/>
          <a:ext cx="3182308" cy="2711305"/>
        </a:xfrm>
        <a:prstGeom prst="pieWedg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očekávání</a:t>
          </a:r>
        </a:p>
      </dsp:txBody>
      <dsp:txXfrm>
        <a:off x="2482801" y="849164"/>
        <a:ext cx="2250232" cy="1917182"/>
      </dsp:txXfrm>
    </dsp:sp>
    <dsp:sp modelId="{368D9827-DB76-4511-A4C2-938A83594BE9}">
      <dsp:nvSpPr>
        <dsp:cNvPr id="0" name=""/>
        <dsp:cNvSpPr/>
      </dsp:nvSpPr>
      <dsp:spPr>
        <a:xfrm rot="5400000">
          <a:off x="4983035" y="-142126"/>
          <a:ext cx="2673188" cy="3107809"/>
        </a:xfrm>
        <a:prstGeom prst="pieWedge">
          <a:avLst/>
        </a:prstGeom>
        <a:solidFill>
          <a:schemeClr val="accent1">
            <a:shade val="50000"/>
            <a:hueOff val="167129"/>
            <a:satOff val="4478"/>
            <a:lumOff val="19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 dirty="0"/>
            <a:t>napětí</a:t>
          </a:r>
        </a:p>
      </dsp:txBody>
      <dsp:txXfrm rot="-5400000">
        <a:off x="4765725" y="858144"/>
        <a:ext cx="2197553" cy="1890229"/>
      </dsp:txXfrm>
    </dsp:sp>
    <dsp:sp modelId="{145755C5-9A8A-45AE-87FE-61143B91BD5E}">
      <dsp:nvSpPr>
        <dsp:cNvPr id="0" name=""/>
        <dsp:cNvSpPr/>
      </dsp:nvSpPr>
      <dsp:spPr>
        <a:xfrm rot="10800000">
          <a:off x="4728053" y="2756677"/>
          <a:ext cx="3169216" cy="2479275"/>
        </a:xfrm>
        <a:prstGeom prst="pieWedge">
          <a:avLst/>
        </a:prstGeom>
        <a:solidFill>
          <a:schemeClr val="accent1">
            <a:shade val="50000"/>
            <a:hueOff val="334258"/>
            <a:satOff val="8955"/>
            <a:lumOff val="394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zodpovědnost</a:t>
          </a:r>
        </a:p>
      </dsp:txBody>
      <dsp:txXfrm rot="10800000">
        <a:off x="4728053" y="2756677"/>
        <a:ext cx="2240974" cy="1753112"/>
      </dsp:txXfrm>
    </dsp:sp>
    <dsp:sp modelId="{30D6E37A-7823-49A5-9DCD-17E54C3FB20A}">
      <dsp:nvSpPr>
        <dsp:cNvPr id="0" name=""/>
        <dsp:cNvSpPr/>
      </dsp:nvSpPr>
      <dsp:spPr>
        <a:xfrm rot="16200000">
          <a:off x="1906231" y="2399036"/>
          <a:ext cx="2456733" cy="3196340"/>
        </a:xfrm>
        <a:prstGeom prst="pieWedge">
          <a:avLst/>
        </a:prstGeom>
        <a:solidFill>
          <a:schemeClr val="accent1">
            <a:shade val="50000"/>
            <a:hueOff val="167129"/>
            <a:satOff val="4478"/>
            <a:lumOff val="19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 dirty="0"/>
            <a:t>kvalita</a:t>
          </a:r>
        </a:p>
      </dsp:txBody>
      <dsp:txXfrm rot="5400000">
        <a:off x="2472614" y="2768839"/>
        <a:ext cx="2260154" cy="1737173"/>
      </dsp:txXfrm>
    </dsp:sp>
    <dsp:sp modelId="{1BBD9AB9-C146-4F30-AA29-44645BBF9740}">
      <dsp:nvSpPr>
        <dsp:cNvPr id="0" name=""/>
        <dsp:cNvSpPr/>
      </dsp:nvSpPr>
      <dsp:spPr>
        <a:xfrm>
          <a:off x="4339613" y="2282884"/>
          <a:ext cx="832417" cy="723841"/>
        </a:xfrm>
        <a:prstGeom prst="circular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BA2F1-5CD6-49E9-BB47-6A7DCA1BF4EE}">
      <dsp:nvSpPr>
        <dsp:cNvPr id="0" name=""/>
        <dsp:cNvSpPr/>
      </dsp:nvSpPr>
      <dsp:spPr>
        <a:xfrm rot="10800000">
          <a:off x="4339613" y="2561285"/>
          <a:ext cx="832417" cy="723841"/>
        </a:xfrm>
        <a:prstGeom prst="circular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D19AB-FFD5-41A3-A647-EF2796762A16}">
      <dsp:nvSpPr>
        <dsp:cNvPr id="0" name=""/>
        <dsp:cNvSpPr/>
      </dsp:nvSpPr>
      <dsp:spPr>
        <a:xfrm>
          <a:off x="1221978" y="2645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kern="1200" dirty="0"/>
            <a:t>Výpovědi</a:t>
          </a:r>
        </a:p>
      </dsp:txBody>
      <dsp:txXfrm>
        <a:off x="1221978" y="2645"/>
        <a:ext cx="2706687" cy="1624012"/>
      </dsp:txXfrm>
    </dsp:sp>
    <dsp:sp modelId="{1E653859-7847-433C-BF64-470E86C2FF0E}">
      <dsp:nvSpPr>
        <dsp:cNvPr id="0" name=""/>
        <dsp:cNvSpPr/>
      </dsp:nvSpPr>
      <dsp:spPr>
        <a:xfrm>
          <a:off x="4199334" y="2645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kern="1200" dirty="0"/>
            <a:t>Zkušenosti</a:t>
          </a:r>
        </a:p>
      </dsp:txBody>
      <dsp:txXfrm>
        <a:off x="4199334" y="2645"/>
        <a:ext cx="2706687" cy="1624012"/>
      </dsp:txXfrm>
    </dsp:sp>
    <dsp:sp modelId="{FEA01DEA-DE5A-416B-A6E4-C7AE93437393}">
      <dsp:nvSpPr>
        <dsp:cNvPr id="0" name=""/>
        <dsp:cNvSpPr/>
      </dsp:nvSpPr>
      <dsp:spPr>
        <a:xfrm>
          <a:off x="1221978" y="1897327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kern="1200" dirty="0"/>
            <a:t>Postřehy</a:t>
          </a:r>
        </a:p>
      </dsp:txBody>
      <dsp:txXfrm>
        <a:off x="1221978" y="1897327"/>
        <a:ext cx="2706687" cy="1624012"/>
      </dsp:txXfrm>
    </dsp:sp>
    <dsp:sp modelId="{2B494D5A-F5DB-45CD-8795-CB64AB2BE42C}">
      <dsp:nvSpPr>
        <dsp:cNvPr id="0" name=""/>
        <dsp:cNvSpPr/>
      </dsp:nvSpPr>
      <dsp:spPr>
        <a:xfrm>
          <a:off x="4199334" y="1897327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kern="1200" dirty="0"/>
            <a:t>Náměty</a:t>
          </a:r>
        </a:p>
      </dsp:txBody>
      <dsp:txXfrm>
        <a:off x="4199334" y="1897327"/>
        <a:ext cx="2706687" cy="1624012"/>
      </dsp:txXfrm>
    </dsp:sp>
    <dsp:sp modelId="{CBC97A2D-6503-4AB3-B4E5-CE13E4C000FE}">
      <dsp:nvSpPr>
        <dsp:cNvPr id="0" name=""/>
        <dsp:cNvSpPr/>
      </dsp:nvSpPr>
      <dsp:spPr>
        <a:xfrm>
          <a:off x="1221978" y="3792008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kern="1200" dirty="0"/>
            <a:t>Úskalí</a:t>
          </a:r>
        </a:p>
      </dsp:txBody>
      <dsp:txXfrm>
        <a:off x="1221978" y="3792008"/>
        <a:ext cx="2706687" cy="1624012"/>
      </dsp:txXfrm>
    </dsp:sp>
    <dsp:sp modelId="{14F1F511-7A5D-4BBC-B6BD-B99A511C0EE6}">
      <dsp:nvSpPr>
        <dsp:cNvPr id="0" name=""/>
        <dsp:cNvSpPr/>
      </dsp:nvSpPr>
      <dsp:spPr>
        <a:xfrm>
          <a:off x="4199334" y="3792008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kern="1200" dirty="0"/>
            <a:t>Závěry</a:t>
          </a:r>
        </a:p>
      </dsp:txBody>
      <dsp:txXfrm>
        <a:off x="4199334" y="3792008"/>
        <a:ext cx="2706687" cy="1624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62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15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73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338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3390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3435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890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96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1278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398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4727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A4E24-EA9B-4B24-B9B2-A21503EB3070}" type="datetimeFigureOut">
              <a:rPr lang="cs-CZ" smtClean="0"/>
              <a:t>23.10.2024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E648E-B329-45F6-A3E7-C27FDD28FFE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272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cs/photo/1087698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7030A0"/>
                </a:solidFill>
                <a:latin typeface="Comic Sans MS" panose="030F0702030302020204" pitchFamily="66" charset="0"/>
              </a:rPr>
              <a:t>Jdeme do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školy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41" y="2605725"/>
            <a:ext cx="3363405" cy="336340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961" y="753652"/>
            <a:ext cx="3533775" cy="3533775"/>
          </a:xfrm>
          <a:prstGeom prst="rect">
            <a:avLst/>
          </a:prstGeom>
        </p:spPr>
      </p:pic>
      <p:sp>
        <p:nvSpPr>
          <p:cNvPr id="6" name="Oválný bublinový popisek 5"/>
          <p:cNvSpPr/>
          <p:nvPr/>
        </p:nvSpPr>
        <p:spPr>
          <a:xfrm>
            <a:off x="1939366" y="2712180"/>
            <a:ext cx="1923069" cy="1288456"/>
          </a:xfrm>
          <a:prstGeom prst="wedgeEllipseCallou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ný bublinový popisek 6"/>
          <p:cNvSpPr/>
          <p:nvPr/>
        </p:nvSpPr>
        <p:spPr>
          <a:xfrm>
            <a:off x="9942812" y="894379"/>
            <a:ext cx="1923069" cy="1288456"/>
          </a:xfrm>
          <a:prstGeom prst="wedgeEllipseCallou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2231595" y="3130036"/>
            <a:ext cx="1416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Spěchám!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9698802" y="1260639"/>
            <a:ext cx="1980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           Počkej!</a:t>
            </a:r>
          </a:p>
        </p:txBody>
      </p:sp>
    </p:spTree>
    <p:extLst>
      <p:ext uri="{BB962C8B-B14F-4D97-AF65-F5344CB8AC3E}">
        <p14:creationId xmlns:p14="http://schemas.microsoft.com/office/powerpoint/2010/main" val="3393102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67846140"/>
              </p:ext>
            </p:extLst>
          </p:nvPr>
        </p:nvGraphicFramePr>
        <p:xfrm>
          <a:off x="933253" y="776227"/>
          <a:ext cx="9511645" cy="5568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576951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5608854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4465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cs-CZ" b="1" dirty="0"/>
              <a:t>Výpovědi nejčastější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Počítání do deseti (Umíš počítat a do kolika?)</a:t>
            </a:r>
          </a:p>
          <a:p>
            <a:r>
              <a:rPr lang="cs-CZ" dirty="0"/>
              <a:t>Rozeznání číslic</a:t>
            </a:r>
          </a:p>
          <a:p>
            <a:r>
              <a:rPr lang="cs-CZ" dirty="0"/>
              <a:t>Kolik ukazuji prstů?</a:t>
            </a:r>
          </a:p>
          <a:p>
            <a:r>
              <a:rPr lang="cs-CZ" dirty="0"/>
              <a:t>Přiřazení čísel (symbolu) k určitému počtu</a:t>
            </a:r>
          </a:p>
          <a:p>
            <a:r>
              <a:rPr lang="cs-CZ" dirty="0"/>
              <a:t>Číselná řada do 10</a:t>
            </a:r>
          </a:p>
          <a:p>
            <a:r>
              <a:rPr lang="cs-CZ" dirty="0"/>
              <a:t>Geometrické tvary – pojmenovat kruh, čtverec, trojúhelník, obdélník</a:t>
            </a:r>
          </a:p>
          <a:p>
            <a:r>
              <a:rPr lang="cs-CZ" dirty="0"/>
              <a:t>Pracovní list (přepis separovaných modelů na univerzální model)</a:t>
            </a:r>
          </a:p>
          <a:p>
            <a:r>
              <a:rPr lang="cs-CZ" dirty="0"/>
              <a:t>Určení pravé a levé strany</a:t>
            </a:r>
          </a:p>
          <a:p>
            <a:endParaRPr lang="cs-CZ" dirty="0"/>
          </a:p>
        </p:txBody>
      </p:sp>
      <p:pic>
        <p:nvPicPr>
          <p:cNvPr id="4" name="Zástupný symbol pro obrázek 6">
            <a:extLst>
              <a:ext uri="{FF2B5EF4-FFF2-40B4-BE49-F238E27FC236}">
                <a16:creationId xmlns:a16="http://schemas.microsoft.com/office/drawing/2014/main" id="{C3BCF12B-C66B-2E5F-5531-06A18014D9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8" t="5147" r="4038" b="3322"/>
          <a:stretch/>
        </p:blipFill>
        <p:spPr>
          <a:xfrm>
            <a:off x="8927284" y="365125"/>
            <a:ext cx="2426516" cy="333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50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cs-CZ" b="1" dirty="0"/>
              <a:t>Výpovědi neobvyklé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Sedni si do první lavice</a:t>
            </a:r>
          </a:p>
          <a:p>
            <a:r>
              <a:rPr lang="cs-CZ" dirty="0"/>
              <a:t>Kolik jablíček je nakresleno na tabuli?</a:t>
            </a:r>
          </a:p>
          <a:p>
            <a:r>
              <a:rPr lang="cs-CZ" dirty="0"/>
              <a:t>Dokresli obrázek</a:t>
            </a:r>
          </a:p>
          <a:p>
            <a:r>
              <a:rPr lang="cs-CZ" dirty="0"/>
              <a:t>Práce s počitadlem a s magnetky na magnetické tabuli</a:t>
            </a:r>
          </a:p>
          <a:p>
            <a:r>
              <a:rPr lang="cs-CZ" dirty="0"/>
              <a:t>Kdy ses narodila? Kolik je ti let?</a:t>
            </a:r>
          </a:p>
          <a:p>
            <a:r>
              <a:rPr lang="cs-CZ" dirty="0"/>
              <a:t>Hod kostkou. Kde je víc? (současnost)</a:t>
            </a:r>
          </a:p>
          <a:p>
            <a:r>
              <a:rPr lang="cs-CZ" dirty="0"/>
              <a:t>Stavění věže z kostek podle počtu vhozeného na hrací kostce</a:t>
            </a:r>
          </a:p>
          <a:p>
            <a:r>
              <a:rPr lang="cs-CZ" dirty="0"/>
              <a:t>Obrázek složený ze čtverečků. Kolik obrázků je v každém čtverečku? </a:t>
            </a:r>
          </a:p>
          <a:p>
            <a:r>
              <a:rPr lang="cs-CZ" dirty="0"/>
              <a:t>Zavaž tkaničku</a:t>
            </a:r>
          </a:p>
          <a:p>
            <a:r>
              <a:rPr lang="cs-CZ" dirty="0"/>
              <a:t>Umístění autíčka dle pokynů (doleva, na stůl, vedle velkého auta)</a:t>
            </a:r>
          </a:p>
          <a:p>
            <a:r>
              <a:rPr lang="cs-CZ" dirty="0"/>
              <a:t>Rozdělit na počitadle kuličky tak, aby se počet vždy o jednu zvyšoval </a:t>
            </a:r>
          </a:p>
          <a:p>
            <a:endParaRPr lang="cs-CZ" dirty="0"/>
          </a:p>
        </p:txBody>
      </p:sp>
      <p:pic>
        <p:nvPicPr>
          <p:cNvPr id="5" name="Obrázek 4" descr="Obsah obrázku kostky, Hra v kostky, Stolní hra, Hry">
            <a:extLst>
              <a:ext uri="{FF2B5EF4-FFF2-40B4-BE49-F238E27FC236}">
                <a16:creationId xmlns:a16="http://schemas.microsoft.com/office/drawing/2014/main" id="{CAC9BFDE-7A16-9122-5C3D-619DA73267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2890" t="33680" r="10999" b="15986"/>
          <a:stretch/>
        </p:blipFill>
        <p:spPr>
          <a:xfrm>
            <a:off x="8080985" y="1690688"/>
            <a:ext cx="3272815" cy="166116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8E5033C-9675-6235-8154-68D3C09E8A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1" b="13190"/>
          <a:stretch/>
        </p:blipFill>
        <p:spPr>
          <a:xfrm>
            <a:off x="9717392" y="4390810"/>
            <a:ext cx="2072969" cy="160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53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275468"/>
            <a:ext cx="10515600" cy="2139884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ZÁPIS</a:t>
            </a:r>
            <a:br>
              <a:rPr lang="cs-CZ" sz="4400" b="1" dirty="0">
                <a:latin typeface="+mn-lt"/>
              </a:rPr>
            </a:br>
            <a:r>
              <a:rPr lang="cs-CZ" sz="4400" b="1" dirty="0">
                <a:latin typeface="+mn-lt"/>
              </a:rPr>
              <a:t> </a:t>
            </a:r>
            <a:br>
              <a:rPr lang="cs-CZ" sz="4400" b="1" dirty="0">
                <a:latin typeface="+mn-lt"/>
              </a:rPr>
            </a:br>
            <a:r>
              <a:rPr lang="cs-CZ" sz="4400" b="1" dirty="0">
                <a:latin typeface="+mn-lt"/>
              </a:rPr>
              <a:t>JE SPOLEČENSKÁ UDÁLOST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3788911"/>
            <a:ext cx="10515600" cy="2799695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chemeClr val="tx1"/>
                </a:solidFill>
              </a:rPr>
              <a:t>VHODNÉ x NEVHODNÉ</a:t>
            </a:r>
          </a:p>
          <a:p>
            <a:r>
              <a:rPr lang="cs-CZ" sz="3200" b="1" dirty="0">
                <a:solidFill>
                  <a:schemeClr val="tx1"/>
                </a:solidFill>
              </a:rPr>
              <a:t>                                 NÁPADITÉ x  FÁDNÍ  </a:t>
            </a:r>
          </a:p>
          <a:p>
            <a:r>
              <a:rPr lang="cs-CZ" sz="3200" b="1" dirty="0">
                <a:solidFill>
                  <a:schemeClr val="tx1"/>
                </a:solidFill>
              </a:rPr>
              <a:t>                                    CHYBNÉ x SPRÁVNÉ</a:t>
            </a:r>
          </a:p>
          <a:p>
            <a:r>
              <a:rPr lang="cs-CZ" sz="3200" b="1" dirty="0">
                <a:solidFill>
                  <a:schemeClr val="tx1"/>
                </a:solidFill>
              </a:rPr>
              <a:t>                              MOTIVAČNÍ x DEMOTIVAČNÍ</a:t>
            </a:r>
          </a:p>
          <a:p>
            <a:r>
              <a:rPr lang="cs-CZ" sz="3200" b="1" dirty="0">
                <a:solidFill>
                  <a:schemeClr val="tx1"/>
                </a:solidFill>
              </a:rPr>
              <a:t>                                  TRADIČNÍ x NOVÉ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198">
            <a:off x="9880811" y="4333256"/>
            <a:ext cx="2095500" cy="20955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198">
            <a:off x="10387836" y="2454118"/>
            <a:ext cx="1338863" cy="133886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198">
            <a:off x="10705305" y="854924"/>
            <a:ext cx="841089" cy="84108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21964">
            <a:off x="334166" y="863325"/>
            <a:ext cx="3790767" cy="183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9095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800" b="1" dirty="0">
                <a:solidFill>
                  <a:srgbClr val="0070C0"/>
                </a:solidFill>
                <a:latin typeface="+mn-lt"/>
              </a:rPr>
              <a:t>ZKUŠENOSTI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08426"/>
          </a:xfrm>
        </p:spPr>
        <p:txBody>
          <a:bodyPr/>
          <a:lstStyle/>
          <a:p>
            <a:r>
              <a:rPr lang="cs-CZ" sz="3600" dirty="0"/>
              <a:t>Pravolevá orientace – případ „medvěd a opice“</a:t>
            </a:r>
          </a:p>
          <a:p>
            <a:r>
              <a:rPr lang="cs-CZ" sz="3600" dirty="0"/>
              <a:t>Počítání do deseti (dvaceti) – báseň</a:t>
            </a:r>
          </a:p>
          <a:p>
            <a:r>
              <a:rPr lang="cs-CZ" sz="3600" dirty="0"/>
              <a:t>Počítání objektů – konfigurace</a:t>
            </a:r>
          </a:p>
          <a:p>
            <a:r>
              <a:rPr lang="cs-CZ" sz="3600" dirty="0"/>
              <a:t>Zmatené počitadlo (do 100?)</a:t>
            </a:r>
          </a:p>
          <a:p>
            <a:r>
              <a:rPr lang="cs-CZ" sz="3600" dirty="0" err="1"/>
              <a:t>Piaget</a:t>
            </a:r>
            <a:r>
              <a:rPr lang="cs-CZ" sz="3600" dirty="0"/>
              <a:t> – promarněná šance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166" y="2729984"/>
            <a:ext cx="3251482" cy="2845046"/>
          </a:xfrm>
          <a:prstGeom prst="rect">
            <a:avLst/>
          </a:prstGeom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6C988496-48CC-3BE7-FBFF-204DBE4B10C4}"/>
              </a:ext>
            </a:extLst>
          </p:cNvPr>
          <p:cNvSpPr/>
          <p:nvPr/>
        </p:nvSpPr>
        <p:spPr>
          <a:xfrm>
            <a:off x="1146618" y="5134455"/>
            <a:ext cx="501574" cy="5015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ACBAD138-D0D3-FED8-AD56-9596FB3EA044}"/>
              </a:ext>
            </a:extLst>
          </p:cNvPr>
          <p:cNvSpPr/>
          <p:nvPr/>
        </p:nvSpPr>
        <p:spPr>
          <a:xfrm>
            <a:off x="1700749" y="5134455"/>
            <a:ext cx="501574" cy="5015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9BEB8460-2E34-BB48-02F2-D4ECD2489597}"/>
              </a:ext>
            </a:extLst>
          </p:cNvPr>
          <p:cNvSpPr/>
          <p:nvPr/>
        </p:nvSpPr>
        <p:spPr>
          <a:xfrm>
            <a:off x="2286151" y="5128489"/>
            <a:ext cx="501574" cy="5015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CCFDF610-44B0-4D8F-D6F5-45AF06A346C4}"/>
              </a:ext>
            </a:extLst>
          </p:cNvPr>
          <p:cNvSpPr/>
          <p:nvPr/>
        </p:nvSpPr>
        <p:spPr>
          <a:xfrm>
            <a:off x="2871553" y="5136801"/>
            <a:ext cx="501574" cy="5015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C9352472-DA3B-3D22-8B6E-AFD65416F76A}"/>
              </a:ext>
            </a:extLst>
          </p:cNvPr>
          <p:cNvSpPr/>
          <p:nvPr/>
        </p:nvSpPr>
        <p:spPr>
          <a:xfrm>
            <a:off x="3456955" y="5146865"/>
            <a:ext cx="501574" cy="5015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4AC410CD-4E33-9FCF-82C4-297B1495EA01}"/>
              </a:ext>
            </a:extLst>
          </p:cNvPr>
          <p:cNvSpPr/>
          <p:nvPr/>
        </p:nvSpPr>
        <p:spPr>
          <a:xfrm>
            <a:off x="4042357" y="5136801"/>
            <a:ext cx="501574" cy="5015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BF2C7029-8854-FFED-E7D0-DC24B179A80D}"/>
              </a:ext>
            </a:extLst>
          </p:cNvPr>
          <p:cNvSpPr/>
          <p:nvPr/>
        </p:nvSpPr>
        <p:spPr>
          <a:xfrm>
            <a:off x="1146618" y="5784253"/>
            <a:ext cx="501574" cy="501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2C86C925-A03A-D652-903A-A9736700F1A4}"/>
              </a:ext>
            </a:extLst>
          </p:cNvPr>
          <p:cNvSpPr/>
          <p:nvPr/>
        </p:nvSpPr>
        <p:spPr>
          <a:xfrm>
            <a:off x="2035364" y="5778287"/>
            <a:ext cx="501574" cy="501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2474AA94-3C05-3F68-53C6-3FE10DB97E50}"/>
              </a:ext>
            </a:extLst>
          </p:cNvPr>
          <p:cNvSpPr/>
          <p:nvPr/>
        </p:nvSpPr>
        <p:spPr>
          <a:xfrm>
            <a:off x="2924110" y="5784253"/>
            <a:ext cx="501574" cy="501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C09035F5-C55D-6D4A-6F50-B57F2111EE5B}"/>
              </a:ext>
            </a:extLst>
          </p:cNvPr>
          <p:cNvSpPr/>
          <p:nvPr/>
        </p:nvSpPr>
        <p:spPr>
          <a:xfrm>
            <a:off x="3812856" y="5773312"/>
            <a:ext cx="501574" cy="501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25B33146-D727-92F4-12A0-401C38367B5D}"/>
              </a:ext>
            </a:extLst>
          </p:cNvPr>
          <p:cNvSpPr/>
          <p:nvPr/>
        </p:nvSpPr>
        <p:spPr>
          <a:xfrm>
            <a:off x="4666303" y="5784253"/>
            <a:ext cx="501574" cy="501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1173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solidFill>
                  <a:srgbClr val="0070C0"/>
                </a:solidFill>
                <a:latin typeface="+mn-lt"/>
              </a:rPr>
              <a:t>ÚSKALÍ - PŘEDSUDKY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6612" y="1330337"/>
            <a:ext cx="5157787" cy="823912"/>
          </a:xfrm>
        </p:spPr>
        <p:txBody>
          <a:bodyPr>
            <a:normAutofit/>
          </a:bodyPr>
          <a:lstStyle/>
          <a:p>
            <a:r>
              <a:rPr lang="cs-CZ" sz="3200" dirty="0"/>
              <a:t>FORMALISMUS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6612" y="2158783"/>
            <a:ext cx="5157787" cy="3684588"/>
          </a:xfrm>
        </p:spPr>
        <p:txBody>
          <a:bodyPr>
            <a:normAutofit/>
          </a:bodyPr>
          <a:lstStyle/>
          <a:p>
            <a:r>
              <a:rPr lang="cs-CZ" dirty="0"/>
              <a:t>ČÍSELNÁ ŘADA</a:t>
            </a:r>
          </a:p>
          <a:p>
            <a:r>
              <a:rPr lang="cs-CZ" dirty="0"/>
              <a:t>NADBYTEČNÁ SYMBOLIKA</a:t>
            </a:r>
          </a:p>
          <a:p>
            <a:r>
              <a:rPr lang="cs-CZ" dirty="0"/>
              <a:t>MECHANICKÉ UČENÍ</a:t>
            </a:r>
          </a:p>
          <a:p>
            <a:r>
              <a:rPr lang="cs-CZ" dirty="0"/>
              <a:t>RELATIVNÍ VZTAHY – </a:t>
            </a:r>
          </a:p>
          <a:p>
            <a:pPr marL="0" indent="0">
              <a:buNone/>
            </a:pPr>
            <a:r>
              <a:rPr lang="cs-CZ" dirty="0"/>
              <a:t>CHYBNÉ VYHODNOCENÍ ŘEŠENÍ!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UKAŽME SI…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328778"/>
            <a:ext cx="5183188" cy="823912"/>
          </a:xfrm>
        </p:spPr>
        <p:txBody>
          <a:bodyPr>
            <a:normAutofit/>
          </a:bodyPr>
          <a:lstStyle/>
          <a:p>
            <a:r>
              <a:rPr lang="cs-CZ" sz="3200" dirty="0"/>
              <a:t>NEZAPOMÍNAT DŮLEŽITÉ 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152690"/>
            <a:ext cx="5183188" cy="4218455"/>
          </a:xfrm>
        </p:spPr>
        <p:txBody>
          <a:bodyPr>
            <a:normAutofit/>
          </a:bodyPr>
          <a:lstStyle/>
          <a:p>
            <a:r>
              <a:rPr lang="cs-CZ" dirty="0"/>
              <a:t>SPOLEČENSKÁ UDÁLOST</a:t>
            </a:r>
          </a:p>
          <a:p>
            <a:r>
              <a:rPr lang="cs-CZ" dirty="0"/>
              <a:t>AKTIVITA S RODIČEM</a:t>
            </a:r>
          </a:p>
          <a:p>
            <a:r>
              <a:rPr lang="cs-CZ" dirty="0"/>
              <a:t>KOMUNIKACE</a:t>
            </a:r>
          </a:p>
          <a:p>
            <a:r>
              <a:rPr lang="cs-CZ" dirty="0"/>
              <a:t>MANIPULATIVNÍ ČINNOSTI</a:t>
            </a:r>
          </a:p>
          <a:p>
            <a:r>
              <a:rPr lang="cs-CZ" dirty="0"/>
              <a:t>ČINNOSTNÍ A BADATELSKÉ   </a:t>
            </a:r>
          </a:p>
          <a:p>
            <a:pPr marL="0" indent="0">
              <a:buNone/>
            </a:pPr>
            <a:r>
              <a:rPr lang="cs-CZ" dirty="0"/>
              <a:t>   AKTIVITY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  <a:p>
            <a:pPr marL="0" indent="0">
              <a:buNone/>
            </a:pPr>
            <a:r>
              <a:rPr lang="cs-CZ" dirty="0"/>
              <a:t>NABÍDKA POMŮCEK …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564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CEDB50-EFBF-E730-33A1-7BF4F0552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solidFill>
                  <a:srgbClr val="0070C0"/>
                </a:solidFill>
                <a:latin typeface="+mn-lt"/>
              </a:rPr>
              <a:t>ÚSKALÍ – PŘEDSUDKY - STEREOTYPY 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C472092-10C5-CF0B-AD73-AACC4DC3A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EXPERIMENT 1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8FAF943-F330-A486-7DA0-1AA18C430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2834437" cy="3684588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773B09B-DA69-A0E6-A756-B9F066DB3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EXPERIMENT 2</a:t>
            </a: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6CA240B5-030B-CDC2-755A-462BC63F5F23}"/>
              </a:ext>
            </a:extLst>
          </p:cNvPr>
          <p:cNvGrpSpPr/>
          <p:nvPr/>
        </p:nvGrpSpPr>
        <p:grpSpPr>
          <a:xfrm>
            <a:off x="1153927" y="3429000"/>
            <a:ext cx="1949375" cy="1899458"/>
            <a:chOff x="6638741" y="3313042"/>
            <a:chExt cx="2067339" cy="2067339"/>
          </a:xfrm>
        </p:grpSpPr>
        <p:grpSp>
          <p:nvGrpSpPr>
            <p:cNvPr id="8" name="Skupina 7">
              <a:extLst>
                <a:ext uri="{FF2B5EF4-FFF2-40B4-BE49-F238E27FC236}">
                  <a16:creationId xmlns:a16="http://schemas.microsoft.com/office/drawing/2014/main" id="{463295F4-FEDA-D1A6-31AF-485EB854C28B}"/>
                </a:ext>
              </a:extLst>
            </p:cNvPr>
            <p:cNvGrpSpPr/>
            <p:nvPr/>
          </p:nvGrpSpPr>
          <p:grpSpPr>
            <a:xfrm>
              <a:off x="6638741" y="3313042"/>
              <a:ext cx="2067339" cy="2067339"/>
              <a:chOff x="6638741" y="3313042"/>
              <a:chExt cx="2067339" cy="2067339"/>
            </a:xfrm>
          </p:grpSpPr>
          <p:sp>
            <p:nvSpPr>
              <p:cNvPr id="11" name="Ovál 10">
                <a:extLst>
                  <a:ext uri="{FF2B5EF4-FFF2-40B4-BE49-F238E27FC236}">
                    <a16:creationId xmlns:a16="http://schemas.microsoft.com/office/drawing/2014/main" id="{17A9C233-F5CE-E003-0CF7-9B5AD2C60B82}"/>
                  </a:ext>
                </a:extLst>
              </p:cNvPr>
              <p:cNvSpPr/>
              <p:nvPr/>
            </p:nvSpPr>
            <p:spPr>
              <a:xfrm>
                <a:off x="6638741" y="3313042"/>
                <a:ext cx="2067339" cy="206733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12" name="Ovál 11">
                <a:extLst>
                  <a:ext uri="{FF2B5EF4-FFF2-40B4-BE49-F238E27FC236}">
                    <a16:creationId xmlns:a16="http://schemas.microsoft.com/office/drawing/2014/main" id="{28DFB2BC-6D40-D217-F4A1-8448E42BAD46}"/>
                  </a:ext>
                </a:extLst>
              </p:cNvPr>
              <p:cNvSpPr/>
              <p:nvPr/>
            </p:nvSpPr>
            <p:spPr>
              <a:xfrm>
                <a:off x="6994455" y="3888938"/>
                <a:ext cx="503583" cy="45777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13" name="Ovál 12">
                <a:extLst>
                  <a:ext uri="{FF2B5EF4-FFF2-40B4-BE49-F238E27FC236}">
                    <a16:creationId xmlns:a16="http://schemas.microsoft.com/office/drawing/2014/main" id="{F413BE4B-9D4C-D64F-BF72-0CFA462BE4DF}"/>
                  </a:ext>
                </a:extLst>
              </p:cNvPr>
              <p:cNvSpPr/>
              <p:nvPr/>
            </p:nvSpPr>
            <p:spPr>
              <a:xfrm>
                <a:off x="7830389" y="3888938"/>
                <a:ext cx="503583" cy="45777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Měsíc 13">
                <a:extLst>
                  <a:ext uri="{FF2B5EF4-FFF2-40B4-BE49-F238E27FC236}">
                    <a16:creationId xmlns:a16="http://schemas.microsoft.com/office/drawing/2014/main" id="{E510C474-5C29-65AA-4A36-FAC52C3D2BA4}"/>
                  </a:ext>
                </a:extLst>
              </p:cNvPr>
              <p:cNvSpPr/>
              <p:nvPr/>
            </p:nvSpPr>
            <p:spPr>
              <a:xfrm rot="16200000">
                <a:off x="7443523" y="4406632"/>
                <a:ext cx="457773" cy="914400"/>
              </a:xfrm>
              <a:prstGeom prst="moon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3C8ED0DC-3B87-0E03-CC1F-38FE57F53E29}"/>
                </a:ext>
              </a:extLst>
            </p:cNvPr>
            <p:cNvSpPr txBox="1"/>
            <p:nvPr/>
          </p:nvSpPr>
          <p:spPr>
            <a:xfrm>
              <a:off x="7030338" y="3856213"/>
              <a:ext cx="503582" cy="699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cs-CZ" sz="2800" b="1" dirty="0"/>
            </a:p>
          </p:txBody>
        </p: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A4B8794E-89DB-E786-F1BF-5DB609603A0F}"/>
                </a:ext>
              </a:extLst>
            </p:cNvPr>
            <p:cNvSpPr txBox="1"/>
            <p:nvPr/>
          </p:nvSpPr>
          <p:spPr>
            <a:xfrm>
              <a:off x="7890346" y="3856213"/>
              <a:ext cx="408456" cy="699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cs-CZ" sz="2800" b="1" dirty="0"/>
            </a:p>
          </p:txBody>
        </p:sp>
      </p:grpSp>
      <p:grpSp>
        <p:nvGrpSpPr>
          <p:cNvPr id="56" name="Skupina 55">
            <a:extLst>
              <a:ext uri="{FF2B5EF4-FFF2-40B4-BE49-F238E27FC236}">
                <a16:creationId xmlns:a16="http://schemas.microsoft.com/office/drawing/2014/main" id="{B1FAC879-FEF7-7E1D-A010-C84663B5EDFD}"/>
              </a:ext>
            </a:extLst>
          </p:cNvPr>
          <p:cNvGrpSpPr/>
          <p:nvPr/>
        </p:nvGrpSpPr>
        <p:grpSpPr>
          <a:xfrm>
            <a:off x="4529772" y="3273136"/>
            <a:ext cx="6232438" cy="2578171"/>
            <a:chOff x="4529772" y="3273136"/>
            <a:chExt cx="6232438" cy="2578171"/>
          </a:xfrm>
        </p:grpSpPr>
        <p:cxnSp>
          <p:nvCxnSpPr>
            <p:cNvPr id="18" name="Přímá spojnice 17">
              <a:extLst>
                <a:ext uri="{FF2B5EF4-FFF2-40B4-BE49-F238E27FC236}">
                  <a16:creationId xmlns:a16="http://schemas.microsoft.com/office/drawing/2014/main" id="{09994BBF-A1C5-FB0C-F1F1-AD1E921A1E97}"/>
                </a:ext>
              </a:extLst>
            </p:cNvPr>
            <p:cNvCxnSpPr/>
            <p:nvPr/>
          </p:nvCxnSpPr>
          <p:spPr>
            <a:xfrm>
              <a:off x="6835833" y="3273136"/>
              <a:ext cx="0" cy="2211185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římá spojnice 18">
              <a:extLst>
                <a:ext uri="{FF2B5EF4-FFF2-40B4-BE49-F238E27FC236}">
                  <a16:creationId xmlns:a16="http://schemas.microsoft.com/office/drawing/2014/main" id="{02B89AD7-45F6-4E24-8428-D131CCE86394}"/>
                </a:ext>
              </a:extLst>
            </p:cNvPr>
            <p:cNvCxnSpPr/>
            <p:nvPr/>
          </p:nvCxnSpPr>
          <p:spPr>
            <a:xfrm>
              <a:off x="7825048" y="3273136"/>
              <a:ext cx="0" cy="2211185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Přímá spojnice 19">
              <a:extLst>
                <a:ext uri="{FF2B5EF4-FFF2-40B4-BE49-F238E27FC236}">
                  <a16:creationId xmlns:a16="http://schemas.microsoft.com/office/drawing/2014/main" id="{B9E5EF4D-208F-BFB9-CEB2-B881AF877988}"/>
                </a:ext>
              </a:extLst>
            </p:cNvPr>
            <p:cNvCxnSpPr>
              <a:cxnSpLocks/>
            </p:cNvCxnSpPr>
            <p:nvPr/>
          </p:nvCxnSpPr>
          <p:spPr>
            <a:xfrm>
              <a:off x="9337963" y="3273136"/>
              <a:ext cx="0" cy="808413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Přímá spojnice 21">
              <a:extLst>
                <a:ext uri="{FF2B5EF4-FFF2-40B4-BE49-F238E27FC236}">
                  <a16:creationId xmlns:a16="http://schemas.microsoft.com/office/drawing/2014/main" id="{183EE65A-1B99-FCB2-3EAE-DB5BBE20A081}"/>
                </a:ext>
              </a:extLst>
            </p:cNvPr>
            <p:cNvCxnSpPr>
              <a:cxnSpLocks/>
            </p:cNvCxnSpPr>
            <p:nvPr/>
          </p:nvCxnSpPr>
          <p:spPr>
            <a:xfrm>
              <a:off x="10097192" y="3273136"/>
              <a:ext cx="0" cy="808413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Přímá spojnice 22">
              <a:extLst>
                <a:ext uri="{FF2B5EF4-FFF2-40B4-BE49-F238E27FC236}">
                  <a16:creationId xmlns:a16="http://schemas.microsoft.com/office/drawing/2014/main" id="{8AC19B67-22DF-E20B-13BF-5A2AC9D35B94}"/>
                </a:ext>
              </a:extLst>
            </p:cNvPr>
            <p:cNvCxnSpPr>
              <a:cxnSpLocks/>
            </p:cNvCxnSpPr>
            <p:nvPr/>
          </p:nvCxnSpPr>
          <p:spPr>
            <a:xfrm>
              <a:off x="9337963" y="4727863"/>
              <a:ext cx="0" cy="808413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Přímá spojnice 23">
              <a:extLst>
                <a:ext uri="{FF2B5EF4-FFF2-40B4-BE49-F238E27FC236}">
                  <a16:creationId xmlns:a16="http://schemas.microsoft.com/office/drawing/2014/main" id="{6C326C26-1CC6-71D2-BEC8-7763AE1F8FD2}"/>
                </a:ext>
              </a:extLst>
            </p:cNvPr>
            <p:cNvCxnSpPr>
              <a:cxnSpLocks/>
            </p:cNvCxnSpPr>
            <p:nvPr/>
          </p:nvCxnSpPr>
          <p:spPr>
            <a:xfrm>
              <a:off x="10155381" y="4686992"/>
              <a:ext cx="0" cy="808413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Přímá spojnice 24">
              <a:extLst>
                <a:ext uri="{FF2B5EF4-FFF2-40B4-BE49-F238E27FC236}">
                  <a16:creationId xmlns:a16="http://schemas.microsoft.com/office/drawing/2014/main" id="{264BF3D2-ADF7-CC2A-B4FB-99689BCE7E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31134" y="4081549"/>
              <a:ext cx="606829" cy="0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Přímá spojnice 26">
              <a:extLst>
                <a:ext uri="{FF2B5EF4-FFF2-40B4-BE49-F238E27FC236}">
                  <a16:creationId xmlns:a16="http://schemas.microsoft.com/office/drawing/2014/main" id="{59348F00-469E-E392-DD79-3EB238ABAA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97192" y="4059382"/>
              <a:ext cx="606829" cy="0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Přímá spojnice 27">
              <a:extLst>
                <a:ext uri="{FF2B5EF4-FFF2-40B4-BE49-F238E27FC236}">
                  <a16:creationId xmlns:a16="http://schemas.microsoft.com/office/drawing/2014/main" id="{A4B93FA7-0E1E-F67E-A1BB-7B570F2109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31134" y="4727863"/>
              <a:ext cx="606829" cy="0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římá spojnice 28">
              <a:extLst>
                <a:ext uri="{FF2B5EF4-FFF2-40B4-BE49-F238E27FC236}">
                  <a16:creationId xmlns:a16="http://schemas.microsoft.com/office/drawing/2014/main" id="{10DADFBE-2C87-CF74-A55C-BF897A8BD6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55381" y="4705696"/>
              <a:ext cx="606829" cy="0"/>
            </a:xfrm>
            <a:prstGeom prst="line">
              <a:avLst/>
            </a:prstGeom>
            <a:ln w="2222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Přímá spojnice se šipkou 31">
              <a:extLst>
                <a:ext uri="{FF2B5EF4-FFF2-40B4-BE49-F238E27FC236}">
                  <a16:creationId xmlns:a16="http://schemas.microsoft.com/office/drawing/2014/main" id="{851333AE-9412-1238-B023-49C1A268A147}"/>
                </a:ext>
              </a:extLst>
            </p:cNvPr>
            <p:cNvCxnSpPr/>
            <p:nvPr/>
          </p:nvCxnSpPr>
          <p:spPr>
            <a:xfrm flipV="1">
              <a:off x="7326284" y="5169290"/>
              <a:ext cx="0" cy="630062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Přímá spojnice se šipkou 32">
              <a:extLst>
                <a:ext uri="{FF2B5EF4-FFF2-40B4-BE49-F238E27FC236}">
                  <a16:creationId xmlns:a16="http://schemas.microsoft.com/office/drawing/2014/main" id="{51867EAF-C804-2C3A-184A-8E9D02A39035}"/>
                </a:ext>
              </a:extLst>
            </p:cNvPr>
            <p:cNvCxnSpPr/>
            <p:nvPr/>
          </p:nvCxnSpPr>
          <p:spPr>
            <a:xfrm flipV="1">
              <a:off x="9778539" y="5221245"/>
              <a:ext cx="0" cy="630062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ál 48">
              <a:extLst>
                <a:ext uri="{FF2B5EF4-FFF2-40B4-BE49-F238E27FC236}">
                  <a16:creationId xmlns:a16="http://schemas.microsoft.com/office/drawing/2014/main" id="{EECE094F-3938-2E3B-6288-14227A560EAF}"/>
                </a:ext>
              </a:extLst>
            </p:cNvPr>
            <p:cNvSpPr/>
            <p:nvPr/>
          </p:nvSpPr>
          <p:spPr>
            <a:xfrm>
              <a:off x="7474318" y="3980609"/>
              <a:ext cx="350730" cy="3920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grpSp>
          <p:nvGrpSpPr>
            <p:cNvPr id="55" name="Skupina 54">
              <a:extLst>
                <a:ext uri="{FF2B5EF4-FFF2-40B4-BE49-F238E27FC236}">
                  <a16:creationId xmlns:a16="http://schemas.microsoft.com/office/drawing/2014/main" id="{C8E71979-79CE-E3EF-D02F-740F294ADF99}"/>
                </a:ext>
              </a:extLst>
            </p:cNvPr>
            <p:cNvGrpSpPr/>
            <p:nvPr/>
          </p:nvGrpSpPr>
          <p:grpSpPr>
            <a:xfrm>
              <a:off x="4529772" y="3298980"/>
              <a:ext cx="1450513" cy="2409998"/>
              <a:chOff x="4547062" y="3284220"/>
              <a:chExt cx="1450513" cy="2409998"/>
            </a:xfrm>
          </p:grpSpPr>
          <p:cxnSp>
            <p:nvCxnSpPr>
              <p:cNvPr id="16" name="Přímá spojnice 15">
                <a:extLst>
                  <a:ext uri="{FF2B5EF4-FFF2-40B4-BE49-F238E27FC236}">
                    <a16:creationId xmlns:a16="http://schemas.microsoft.com/office/drawing/2014/main" id="{5BE3FBE3-AE5B-F18A-DD73-875F95544D50}"/>
                  </a:ext>
                </a:extLst>
              </p:cNvPr>
              <p:cNvCxnSpPr/>
              <p:nvPr/>
            </p:nvCxnSpPr>
            <p:spPr>
              <a:xfrm>
                <a:off x="4547062" y="3325091"/>
                <a:ext cx="0" cy="2211185"/>
              </a:xfrm>
              <a:prstGeom prst="line">
                <a:avLst/>
              </a:prstGeom>
              <a:ln w="28575">
                <a:solidFill>
                  <a:srgbClr val="0070C0">
                    <a:alpha val="82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Přímá spojnice 16">
                <a:extLst>
                  <a:ext uri="{FF2B5EF4-FFF2-40B4-BE49-F238E27FC236}">
                    <a16:creationId xmlns:a16="http://schemas.microsoft.com/office/drawing/2014/main" id="{7BCBA09A-172C-DFFE-57BF-8886C3A67A9A}"/>
                  </a:ext>
                </a:extLst>
              </p:cNvPr>
              <p:cNvCxnSpPr/>
              <p:nvPr/>
            </p:nvCxnSpPr>
            <p:spPr>
              <a:xfrm>
                <a:off x="5489172" y="3284220"/>
                <a:ext cx="0" cy="2211185"/>
              </a:xfrm>
              <a:prstGeom prst="line">
                <a:avLst/>
              </a:prstGeom>
              <a:ln w="22225" cmpd="sng">
                <a:solidFill>
                  <a:srgbClr val="0070C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Přímá spojnice se šipkou 30">
                <a:extLst>
                  <a:ext uri="{FF2B5EF4-FFF2-40B4-BE49-F238E27FC236}">
                    <a16:creationId xmlns:a16="http://schemas.microsoft.com/office/drawing/2014/main" id="{B8A2014C-CCFE-469C-EC6D-5CAB92C476DA}"/>
                  </a:ext>
                </a:extLst>
              </p:cNvPr>
              <p:cNvCxnSpPr/>
              <p:nvPr/>
            </p:nvCxnSpPr>
            <p:spPr>
              <a:xfrm flipV="1">
                <a:off x="5026216" y="5064156"/>
                <a:ext cx="0" cy="630062"/>
              </a:xfrm>
              <a:prstGeom prst="straightConnector1">
                <a:avLst/>
              </a:prstGeom>
              <a:ln w="254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Skupina 40">
                <a:extLst>
                  <a:ext uri="{FF2B5EF4-FFF2-40B4-BE49-F238E27FC236}">
                    <a16:creationId xmlns:a16="http://schemas.microsoft.com/office/drawing/2014/main" id="{65E90E57-8F92-3193-8155-1491C5B4DFF6}"/>
                  </a:ext>
                </a:extLst>
              </p:cNvPr>
              <p:cNvGrpSpPr/>
              <p:nvPr/>
            </p:nvGrpSpPr>
            <p:grpSpPr>
              <a:xfrm>
                <a:off x="5114607" y="3838865"/>
                <a:ext cx="377825" cy="579120"/>
                <a:chOff x="0" y="0"/>
                <a:chExt cx="378071" cy="579466"/>
              </a:xfrm>
            </p:grpSpPr>
            <p:sp>
              <p:nvSpPr>
                <p:cNvPr id="42" name="Obdélník: se zakulacenými rohy 41">
                  <a:extLst>
                    <a:ext uri="{FF2B5EF4-FFF2-40B4-BE49-F238E27FC236}">
                      <a16:creationId xmlns:a16="http://schemas.microsoft.com/office/drawing/2014/main" id="{96AF029B-DB2C-DDCD-2851-561FFD4DE813}"/>
                    </a:ext>
                  </a:extLst>
                </p:cNvPr>
                <p:cNvSpPr/>
                <p:nvPr/>
              </p:nvSpPr>
              <p:spPr>
                <a:xfrm>
                  <a:off x="15240" y="72390"/>
                  <a:ext cx="333374" cy="507076"/>
                </a:xfrm>
                <a:prstGeom prst="roundRect">
                  <a:avLst/>
                </a:prstGeom>
                <a:solidFill>
                  <a:schemeClr val="accent1">
                    <a:lumMod val="50000"/>
                  </a:schemeClr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cs-CZ"/>
                </a:p>
              </p:txBody>
            </p:sp>
            <p:sp>
              <p:nvSpPr>
                <p:cNvPr id="43" name="Rovnoramenný trojúhelník 42">
                  <a:extLst>
                    <a:ext uri="{FF2B5EF4-FFF2-40B4-BE49-F238E27FC236}">
                      <a16:creationId xmlns:a16="http://schemas.microsoft.com/office/drawing/2014/main" id="{B9532294-FFEB-89A6-22DB-E3ECCE60AC80}"/>
                    </a:ext>
                  </a:extLst>
                </p:cNvPr>
                <p:cNvSpPr/>
                <p:nvPr/>
              </p:nvSpPr>
              <p:spPr>
                <a:xfrm rot="10460657">
                  <a:off x="0" y="0"/>
                  <a:ext cx="153281" cy="90122"/>
                </a:xfrm>
                <a:prstGeom prst="triangle">
                  <a:avLst/>
                </a:prstGeom>
                <a:solidFill>
                  <a:srgbClr val="FFFF00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cs-CZ"/>
                </a:p>
              </p:txBody>
            </p:sp>
            <p:sp>
              <p:nvSpPr>
                <p:cNvPr id="44" name="Rovnoramenný trojúhelník 43">
                  <a:extLst>
                    <a:ext uri="{FF2B5EF4-FFF2-40B4-BE49-F238E27FC236}">
                      <a16:creationId xmlns:a16="http://schemas.microsoft.com/office/drawing/2014/main" id="{828AD38B-6A65-69DE-B2E8-9C37A58AAF0B}"/>
                    </a:ext>
                  </a:extLst>
                </p:cNvPr>
                <p:cNvSpPr/>
                <p:nvPr/>
              </p:nvSpPr>
              <p:spPr>
                <a:xfrm rot="11159602">
                  <a:off x="224790" y="3810"/>
                  <a:ext cx="153281" cy="90122"/>
                </a:xfrm>
                <a:prstGeom prst="triangle">
                  <a:avLst/>
                </a:prstGeom>
                <a:solidFill>
                  <a:srgbClr val="FFFF00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cs-CZ"/>
                </a:p>
              </p:txBody>
            </p:sp>
          </p:grpSp>
          <p:cxnSp>
            <p:nvCxnSpPr>
              <p:cNvPr id="51" name="Přímá spojnice se šipkou 50">
                <a:extLst>
                  <a:ext uri="{FF2B5EF4-FFF2-40B4-BE49-F238E27FC236}">
                    <a16:creationId xmlns:a16="http://schemas.microsoft.com/office/drawing/2014/main" id="{B09AA01A-5331-A05B-EA40-1E7E27FFB115}"/>
                  </a:ext>
                </a:extLst>
              </p:cNvPr>
              <p:cNvCxnSpPr/>
              <p:nvPr/>
            </p:nvCxnSpPr>
            <p:spPr>
              <a:xfrm flipH="1">
                <a:off x="5587307" y="3429000"/>
                <a:ext cx="410268" cy="0"/>
              </a:xfrm>
              <a:prstGeom prst="straightConnector1">
                <a:avLst/>
              </a:prstGeom>
              <a:ln w="9525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Přímá spojnice se šipkou 51">
                <a:extLst>
                  <a:ext uri="{FF2B5EF4-FFF2-40B4-BE49-F238E27FC236}">
                    <a16:creationId xmlns:a16="http://schemas.microsoft.com/office/drawing/2014/main" id="{68AAC2AC-F26E-A0F7-774E-FCF793C9A83C}"/>
                  </a:ext>
                </a:extLst>
              </p:cNvPr>
              <p:cNvCxnSpPr/>
              <p:nvPr/>
            </p:nvCxnSpPr>
            <p:spPr>
              <a:xfrm flipH="1">
                <a:off x="5587307" y="4727863"/>
                <a:ext cx="410268" cy="0"/>
              </a:xfrm>
              <a:prstGeom prst="straightConnector1">
                <a:avLst/>
              </a:prstGeom>
              <a:ln w="9525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Přímá spojnice se šipkou 52">
              <a:extLst>
                <a:ext uri="{FF2B5EF4-FFF2-40B4-BE49-F238E27FC236}">
                  <a16:creationId xmlns:a16="http://schemas.microsoft.com/office/drawing/2014/main" id="{02AB8107-DD54-1A56-32CC-1401B8D09D62}"/>
                </a:ext>
              </a:extLst>
            </p:cNvPr>
            <p:cNvCxnSpPr/>
            <p:nvPr/>
          </p:nvCxnSpPr>
          <p:spPr>
            <a:xfrm flipH="1">
              <a:off x="7920200" y="3790505"/>
              <a:ext cx="410268" cy="0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Přímá spojnice se šipkou 53">
              <a:extLst>
                <a:ext uri="{FF2B5EF4-FFF2-40B4-BE49-F238E27FC236}">
                  <a16:creationId xmlns:a16="http://schemas.microsoft.com/office/drawing/2014/main" id="{443C9AEC-A62F-919F-1350-B926B5DB453B}"/>
                </a:ext>
              </a:extLst>
            </p:cNvPr>
            <p:cNvCxnSpPr/>
            <p:nvPr/>
          </p:nvCxnSpPr>
          <p:spPr>
            <a:xfrm flipH="1">
              <a:off x="7920200" y="4570835"/>
              <a:ext cx="410268" cy="0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1123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5DAADB-C43C-8137-7E67-6642B8FF1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>
                <a:latin typeface="+mn-lt"/>
              </a:rPr>
              <a:t>POMŮCKY  VHODNÉ  K  POZOROVÁNÍ  DĚTÍ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133A3D6-396E-76B4-B4FC-DDB817565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603059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BAREVNÝ KÓD</a:t>
            </a:r>
          </a:p>
        </p:txBody>
      </p:sp>
      <p:pic>
        <p:nvPicPr>
          <p:cNvPr id="8" name="Zástupný obsah 7" descr="Obsah obrázku Dětské kresby, Barevný papír, Papírový výrobek, Nalepovací papírek&#10;&#10;Popis byl vytvořen automaticky">
            <a:extLst>
              <a:ext uri="{FF2B5EF4-FFF2-40B4-BE49-F238E27FC236}">
                <a16:creationId xmlns:a16="http://schemas.microsoft.com/office/drawing/2014/main" id="{74BD6563-5D9E-C304-EFF7-6C1204CB91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99" y="2505075"/>
            <a:ext cx="4463151" cy="3684588"/>
          </a:xfrm>
        </p:spPr>
      </p:pic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57DA1FB-E148-2C11-EEEB-08176088B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19600" y="1603059"/>
            <a:ext cx="3352800" cy="823912"/>
          </a:xfrm>
        </p:spPr>
        <p:txBody>
          <a:bodyPr>
            <a:normAutofit/>
          </a:bodyPr>
          <a:lstStyle/>
          <a:p>
            <a:r>
              <a:rPr lang="cs-CZ" sz="3200" dirty="0"/>
              <a:t>ZÁMECKÉ SCHODY</a:t>
            </a:r>
          </a:p>
        </p:txBody>
      </p:sp>
      <p:pic>
        <p:nvPicPr>
          <p:cNvPr id="10" name="Zástupný obsah 9" descr="Obsah obrázku text, interiér, umělá hmota, hračka">
            <a:extLst>
              <a:ext uri="{FF2B5EF4-FFF2-40B4-BE49-F238E27FC236}">
                <a16:creationId xmlns:a16="http://schemas.microsoft.com/office/drawing/2014/main" id="{99B217C1-6B0C-E353-7FBD-740B9AE0D0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350" y="2505075"/>
            <a:ext cx="2763441" cy="3684588"/>
          </a:xfrm>
        </p:spPr>
      </p:pic>
      <p:pic>
        <p:nvPicPr>
          <p:cNvPr id="14" name="Zástupný symbol pro obsah 8">
            <a:extLst>
              <a:ext uri="{FF2B5EF4-FFF2-40B4-BE49-F238E27FC236}">
                <a16:creationId xmlns:a16="http://schemas.microsoft.com/office/drawing/2014/main" id="{1EF42DEE-73FC-D1AC-E200-BA73A7E9F33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9" t="15306" r="10329" b="20663"/>
          <a:stretch>
            <a:fillRect/>
          </a:stretch>
        </p:blipFill>
        <p:spPr>
          <a:xfrm>
            <a:off x="7639791" y="2505075"/>
            <a:ext cx="4244934" cy="29815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Zástupný text 4">
            <a:extLst>
              <a:ext uri="{FF2B5EF4-FFF2-40B4-BE49-F238E27FC236}">
                <a16:creationId xmlns:a16="http://schemas.microsoft.com/office/drawing/2014/main" id="{587305CD-D342-F755-5810-8CC41F1ADC94}"/>
              </a:ext>
            </a:extLst>
          </p:cNvPr>
          <p:cNvSpPr txBox="1">
            <a:spLocks/>
          </p:cNvSpPr>
          <p:nvPr/>
        </p:nvSpPr>
        <p:spPr>
          <a:xfrm>
            <a:off x="8809037" y="1554670"/>
            <a:ext cx="1509713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200" dirty="0"/>
              <a:t>MOTÝL</a:t>
            </a:r>
          </a:p>
        </p:txBody>
      </p:sp>
    </p:spTree>
    <p:extLst>
      <p:ext uri="{BB962C8B-B14F-4D97-AF65-F5344CB8AC3E}">
        <p14:creationId xmlns:p14="http://schemas.microsoft.com/office/powerpoint/2010/main" val="3730113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2A0EE9-2E9E-3146-3CEC-FB04DEB52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015"/>
            <a:ext cx="10515600" cy="147967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latin typeface="+mn-lt"/>
              </a:rPr>
              <a:t>PŘECHOD DÍTĚTE Z MŠ DO ZŠ</a:t>
            </a:r>
            <a:br>
              <a:rPr lang="cs-CZ" b="1" dirty="0">
                <a:latin typeface="+mn-lt"/>
              </a:rPr>
            </a:br>
            <a:br>
              <a:rPr lang="cs-CZ" b="1" dirty="0">
                <a:latin typeface="+mn-lt"/>
              </a:rPr>
            </a:br>
            <a:r>
              <a:rPr lang="cs-CZ" sz="3200" b="1" dirty="0">
                <a:latin typeface="+mn-lt"/>
              </a:rPr>
              <a:t>25% ODKLADŮ ŠKOLNÍ DOCHÁZKY V ČR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E25F3B-5368-C2AA-DA44-3DB8170A8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2215"/>
            <a:ext cx="5181600" cy="36810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NÁMĚTY NA SPOLEČNÉ AKTIVITY</a:t>
            </a:r>
          </a:p>
          <a:p>
            <a:pPr marL="0" indent="0">
              <a:buNone/>
            </a:pPr>
            <a:r>
              <a:rPr lang="cs-CZ" dirty="0"/>
              <a:t>Metodické kabinety – </a:t>
            </a:r>
            <a:r>
              <a:rPr lang="cs-CZ" dirty="0" err="1"/>
              <a:t>nápadovník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Pracovní skupiny NMK i ÚMK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2600" dirty="0"/>
              <a:t>Aktuálně se řeší legislativa k odkladům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F746539-4FBD-1494-F5B7-5D4060578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2215"/>
            <a:ext cx="5181600" cy="3813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FORMULÁŘ</a:t>
            </a:r>
          </a:p>
          <a:p>
            <a:pPr marL="0" indent="0">
              <a:buNone/>
            </a:pPr>
            <a:r>
              <a:rPr lang="cs-CZ" dirty="0"/>
              <a:t>Vytváří se – náměty</a:t>
            </a:r>
          </a:p>
          <a:p>
            <a:pPr marL="0" indent="0">
              <a:buNone/>
            </a:pPr>
            <a:r>
              <a:rPr lang="cs-CZ" dirty="0"/>
              <a:t>Co má obsahovat</a:t>
            </a:r>
          </a:p>
          <a:p>
            <a:pPr marL="0" indent="0">
              <a:buNone/>
            </a:pPr>
            <a:r>
              <a:rPr lang="cs-CZ" dirty="0"/>
              <a:t>Co nemá obsahovat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Formulář má zužitkovat pedagogické diagnostikování z MŠ</a:t>
            </a:r>
          </a:p>
        </p:txBody>
      </p:sp>
    </p:spTree>
    <p:extLst>
      <p:ext uri="{BB962C8B-B14F-4D97-AF65-F5344CB8AC3E}">
        <p14:creationId xmlns:p14="http://schemas.microsoft.com/office/powerpoint/2010/main" val="809940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9604" y="2871085"/>
            <a:ext cx="8978153" cy="1635273"/>
          </a:xfrm>
        </p:spPr>
        <p:txBody>
          <a:bodyPr>
            <a:normAutofit fontScale="90000"/>
          </a:bodyPr>
          <a:lstStyle/>
          <a:p>
            <a:r>
              <a:rPr lang="cs-CZ" sz="5400" b="1" dirty="0">
                <a:solidFill>
                  <a:srgbClr val="0070C0"/>
                </a:solidFill>
                <a:latin typeface="+mn-lt"/>
              </a:rPr>
              <a:t>                        </a:t>
            </a:r>
            <a:br>
              <a:rPr lang="cs-CZ" sz="5400" b="1" dirty="0">
                <a:solidFill>
                  <a:srgbClr val="0070C0"/>
                </a:solidFill>
                <a:latin typeface="+mn-lt"/>
              </a:rPr>
            </a:br>
            <a:br>
              <a:rPr lang="cs-CZ" sz="5400" b="1" dirty="0">
                <a:solidFill>
                  <a:srgbClr val="0070C0"/>
                </a:solidFill>
                <a:latin typeface="+mn-lt"/>
              </a:rPr>
            </a:br>
            <a:r>
              <a:rPr lang="cs-CZ" sz="3600" b="1" dirty="0">
                <a:latin typeface="+mn-lt"/>
              </a:rPr>
              <a:t>DĚTI NEZKOUŠÍME !!!</a:t>
            </a:r>
            <a:br>
              <a:rPr lang="cs-CZ" sz="3600" b="1" dirty="0">
                <a:latin typeface="+mn-lt"/>
              </a:rPr>
            </a:br>
            <a:r>
              <a:rPr lang="cs-CZ" sz="3600" b="1" dirty="0">
                <a:latin typeface="+mn-lt"/>
              </a:rPr>
              <a:t>DĚTI SE NA ZÁPIS NEPŘIPRAVUJÍ !!!</a:t>
            </a:r>
            <a:br>
              <a:rPr lang="cs-CZ" sz="3600" b="1" dirty="0">
                <a:latin typeface="+mn-lt"/>
              </a:rPr>
            </a:br>
            <a:br>
              <a:rPr lang="cs-CZ" sz="3600" b="1" dirty="0">
                <a:latin typeface="+mn-lt"/>
              </a:rPr>
            </a:br>
            <a:r>
              <a:rPr lang="cs-CZ" sz="3600" b="1" dirty="0">
                <a:latin typeface="+mn-lt"/>
              </a:rPr>
              <a:t>POZORUJEME, </a:t>
            </a:r>
            <a:br>
              <a:rPr lang="cs-CZ" sz="3600" b="1" dirty="0">
                <a:latin typeface="+mn-lt"/>
              </a:rPr>
            </a:br>
            <a:r>
              <a:rPr lang="cs-CZ" sz="3600" b="1" dirty="0">
                <a:latin typeface="+mn-lt"/>
              </a:rPr>
              <a:t>S ČÍM A JAK SI DĚTI HRAJÍ	</a:t>
            </a:r>
            <a:br>
              <a:rPr lang="cs-CZ" sz="3600" b="1" dirty="0">
                <a:latin typeface="+mn-lt"/>
              </a:rPr>
            </a:br>
            <a:r>
              <a:rPr lang="cs-CZ" sz="3600" b="1" dirty="0">
                <a:latin typeface="+mn-lt"/>
              </a:rPr>
              <a:t>JAK SPOLUPRACUJÍ A KOMUNIKUJÍ S RODIČEM</a:t>
            </a:r>
            <a:r>
              <a:rPr lang="cs-CZ" sz="3100" b="1" dirty="0">
                <a:latin typeface="+mn-lt"/>
              </a:rPr>
              <a:t>	</a:t>
            </a:r>
            <a:r>
              <a:rPr lang="cs-CZ" sz="3200" b="1" dirty="0">
                <a:latin typeface="+mn-lt"/>
              </a:rPr>
              <a:t>	</a:t>
            </a:r>
            <a:br>
              <a:rPr lang="cs-CZ" sz="3200" b="1" dirty="0">
                <a:latin typeface="+mn-lt"/>
              </a:rPr>
            </a:br>
            <a:br>
              <a:rPr lang="cs-CZ" sz="3200" b="1" dirty="0">
                <a:latin typeface="+mn-lt"/>
              </a:rPr>
            </a:br>
            <a:r>
              <a:rPr lang="cs-CZ" sz="3200" b="1" dirty="0">
                <a:solidFill>
                  <a:srgbClr val="0070C0"/>
                </a:solidFill>
                <a:latin typeface="+mn-lt"/>
              </a:rPr>
              <a:t>Výběr pomůcek a aktivit - DISKUSE</a:t>
            </a:r>
            <a:br>
              <a:rPr lang="cs-CZ" sz="3200" b="1" dirty="0">
                <a:solidFill>
                  <a:srgbClr val="0070C0"/>
                </a:solidFill>
              </a:rPr>
            </a:br>
            <a:r>
              <a:rPr lang="cs-CZ" sz="3200" b="1" dirty="0">
                <a:latin typeface="+mn-lt"/>
              </a:rPr>
              <a:t>                              </a:t>
            </a:r>
            <a:endParaRPr lang="cs-CZ" sz="4000" b="1" dirty="0">
              <a:solidFill>
                <a:srgbClr val="0070C0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264" y="0"/>
            <a:ext cx="3947148" cy="4238182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46D4CC5-F59E-9F0A-6027-554FB926C7F4}"/>
              </a:ext>
            </a:extLst>
          </p:cNvPr>
          <p:cNvSpPr txBox="1"/>
          <p:nvPr/>
        </p:nvSpPr>
        <p:spPr>
          <a:xfrm>
            <a:off x="1529604" y="1237904"/>
            <a:ext cx="6098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800" b="1" dirty="0">
                <a:solidFill>
                  <a:srgbClr val="0070C0"/>
                </a:solidFill>
                <a:latin typeface="+mn-lt"/>
              </a:rPr>
              <a:t>ZÁVĚR</a:t>
            </a:r>
            <a:endParaRPr lang="cs-CZ" sz="4800" dirty="0"/>
          </a:p>
        </p:txBody>
      </p:sp>
    </p:spTree>
    <p:extLst>
      <p:ext uri="{BB962C8B-B14F-4D97-AF65-F5344CB8AC3E}">
        <p14:creationId xmlns:p14="http://schemas.microsoft.com/office/powerpoint/2010/main" val="16575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301" y="579962"/>
            <a:ext cx="3363405" cy="336340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5" y="2716640"/>
            <a:ext cx="3533775" cy="3533775"/>
          </a:xfrm>
          <a:prstGeom prst="rect">
            <a:avLst/>
          </a:prstGeom>
        </p:spPr>
      </p:pic>
      <p:sp>
        <p:nvSpPr>
          <p:cNvPr id="2" name="Oválný bublinový popisek 1"/>
          <p:cNvSpPr/>
          <p:nvPr/>
        </p:nvSpPr>
        <p:spPr>
          <a:xfrm>
            <a:off x="2009931" y="2716640"/>
            <a:ext cx="1923069" cy="1288456"/>
          </a:xfrm>
          <a:prstGeom prst="wedgeEllipseCallou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2397333" y="3130035"/>
            <a:ext cx="1416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Spěchám!</a:t>
            </a:r>
          </a:p>
        </p:txBody>
      </p:sp>
      <p:sp>
        <p:nvSpPr>
          <p:cNvPr id="6" name="Oválný bublinový popisek 5"/>
          <p:cNvSpPr/>
          <p:nvPr/>
        </p:nvSpPr>
        <p:spPr>
          <a:xfrm>
            <a:off x="9203211" y="691105"/>
            <a:ext cx="1923069" cy="1288456"/>
          </a:xfrm>
          <a:prstGeom prst="wedgeEllipseCallou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9587129" y="1104500"/>
            <a:ext cx="1416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Počkej!</a:t>
            </a:r>
          </a:p>
        </p:txBody>
      </p:sp>
      <p:sp>
        <p:nvSpPr>
          <p:cNvPr id="8" name="TextovéPole 7"/>
          <p:cNvSpPr txBox="1"/>
          <p:nvPr/>
        </p:nvSpPr>
        <p:spPr>
          <a:xfrm rot="696243">
            <a:off x="4038804" y="3192555"/>
            <a:ext cx="52469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TĚŠÍME  SE  DO ŠKOLY !</a:t>
            </a:r>
          </a:p>
        </p:txBody>
      </p:sp>
    </p:spTree>
    <p:extLst>
      <p:ext uri="{BB962C8B-B14F-4D97-AF65-F5344CB8AC3E}">
        <p14:creationId xmlns:p14="http://schemas.microsoft.com/office/powerpoint/2010/main" val="3274240835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399</Words>
  <Application>Microsoft Office PowerPoint</Application>
  <PresentationFormat>Širokoúhlá obrazovka</PresentationFormat>
  <Paragraphs>94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Motiv Office</vt:lpstr>
      <vt:lpstr>Jdeme do</vt:lpstr>
      <vt:lpstr>Prezentace aplikace PowerPoint</vt:lpstr>
      <vt:lpstr>Prezentace aplikace PowerPoint</vt:lpstr>
      <vt:lpstr>Výpovědi nejčastější</vt:lpstr>
      <vt:lpstr>Výpovědi neobvyklé</vt:lpstr>
      <vt:lpstr>ZÁPIS   JE SPOLEČENSKÁ UDÁLOST</vt:lpstr>
      <vt:lpstr>ZKUŠENOSTI</vt:lpstr>
      <vt:lpstr>ÚSKALÍ - PŘEDSUDKY</vt:lpstr>
      <vt:lpstr>ÚSKALÍ – PŘEDSUDKY - STEREOTYPY </vt:lpstr>
      <vt:lpstr>POMŮCKY  VHODNÉ  K  POZOROVÁNÍ  DĚTÍ</vt:lpstr>
      <vt:lpstr>PŘECHOD DÍTĚTE Z MŠ DO ZŠ  25% ODKLADŮ ŠKOLNÍ DOCHÁZKY V ČR</vt:lpstr>
      <vt:lpstr>                          DĚTI NEZKOUŠÍME !!! DĚTI SE NA ZÁPIS NEPŘIPRAVUJÍ !!!  POZORUJEME,  S ČÍM A JAK SI DĚTI HRAJÍ  JAK SPOLUPRACUJÍ A KOMUNIKUJÍ S RODIČEM    Výběr pomůcek a aktivit - DISKUSE                              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Jdeme do</dc:title>
  <dc:creator>J C</dc:creator>
  <cp:lastModifiedBy>Hana Lišková RNDr.</cp:lastModifiedBy>
  <cp:revision>38</cp:revision>
  <dcterms:created xsi:type="dcterms:W3CDTF">2015-10-14T17:54:42Z</dcterms:created>
  <dcterms:modified xsi:type="dcterms:W3CDTF">2024-10-23T06:08:24Z</dcterms:modified>
</cp:coreProperties>
</file>