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D3535-B363-4C6C-8BBA-AAA3BF76662E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A75B2-B7C9-4700-8D7F-A289364481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B3B4A-F62B-4FD7-9785-77EB7CF0C765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88043-B994-4C82-83AF-23E9383897A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8FEB4-F359-4DEF-8106-0483B5E5D13B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90E29-2939-43E8-8CE5-57B161C8C97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A78CF-E850-49C1-A753-3D39C3348276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2EA7-DAD7-49F2-B2E6-A19B96EED07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DC307-764B-4F2F-BC8F-6ECE63A0FF0B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28091-0FBE-4B8F-B213-01F1384704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E26D7-9D5A-481D-BA31-95DE31237848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16D52-9E3C-4634-BC84-53F40CCC965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534EF-1032-4BB5-9AEE-339C369F08D7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55178-2B28-4895-839F-AB4D00525C3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A6B79-A881-4780-BC54-C927E09243B5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8B499-BCB8-44F0-AE95-0E81CF10874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DF0B6-C5F8-45A6-9161-078399042A35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27518-A751-4C0E-A350-730D05F6D04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40801-6D14-4A82-9C3E-E0AA00EC1765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75556-F487-48BD-B2AB-D87CDAC492C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78F84-17A2-4DAC-9A5B-63D3745AB649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3D681-4E57-4793-805F-C56B80BCC9F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50D172-AB67-445C-B800-64C8668CC31D}" type="datetimeFigureOut">
              <a:rPr lang="cs-CZ"/>
              <a:pPr>
                <a:defRPr/>
              </a:pPr>
              <a:t>27.2.2012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B94424-D8BA-44A4-A1FA-0A8BE6E8B82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mtClean="0"/>
              <a:t>Podoba dětských hřišť na území Litomyšle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Komise pro rodinu</a:t>
            </a:r>
            <a:br>
              <a:rPr lang="cs-CZ" dirty="0" smtClean="0"/>
            </a:br>
            <a:r>
              <a:rPr lang="cs-CZ" dirty="0" smtClean="0"/>
              <a:t>13.září 2011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solidFill>
                  <a:schemeClr val="tx1"/>
                </a:solidFill>
              </a:rPr>
              <a:t>aktualizováno k 2.2012</a:t>
            </a:r>
            <a:endParaRPr lang="cs-C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1.Sportovní hřiště „Větrník“</a:t>
            </a:r>
          </a:p>
        </p:txBody>
      </p:sp>
      <p:pic>
        <p:nvPicPr>
          <p:cNvPr id="14338" name="Picture 2" descr="C:\Dokumenty\Volby 2010\komise města\komise pro rodinu\foto_hriste\DSC_03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565400"/>
            <a:ext cx="4032250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 descr="C:\Dokumenty\Volby 2010\komise města\komise pro rodinu\foto_hriste\DSC_03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2565400"/>
            <a:ext cx="4032250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2.Sportovní hřiště Wembley</a:t>
            </a:r>
          </a:p>
        </p:txBody>
      </p:sp>
      <p:pic>
        <p:nvPicPr>
          <p:cNvPr id="15362" name="Picture 2" descr="C:\Dokumenty\Volby 2010\komise města\komise pro rodinu\foto_hriste\DSC_03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492375"/>
            <a:ext cx="3816350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C:\Dokumenty\Volby 2010\komise města\komise pro rodinu\foto_hriste\DSC_03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2492375"/>
            <a:ext cx="3816350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3.Dětské hřiště „9.května“</a:t>
            </a:r>
          </a:p>
        </p:txBody>
      </p:sp>
      <p:pic>
        <p:nvPicPr>
          <p:cNvPr id="16386" name="Picture 2" descr="C:\Dokumenty\Volby 2010\komise města\komise pro rodinu\foto_hriste\DSC_03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557338"/>
            <a:ext cx="3527425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C:\Dokumenty\Volby 2010\komise města\komise pro rodinu\foto_hriste\DSC_03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57338"/>
            <a:ext cx="3529012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C:\Dokumenty\Volby 2010\komise města\komise pro rodinu\foto_hriste\DSC_037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088" y="4076700"/>
            <a:ext cx="36004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C:\Dokumenty\Volby 2010\komise města\komise pro rodinu\foto_hriste\DSC_037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076700"/>
            <a:ext cx="36004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4.Dětské hřiště „Z.Kopala“</a:t>
            </a:r>
          </a:p>
        </p:txBody>
      </p:sp>
      <p:pic>
        <p:nvPicPr>
          <p:cNvPr id="17410" name="Picture 2" descr="C:\Dokumenty\Volby 2010\komise města\komise pro rodinu\foto_hriste\DSC_03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565400"/>
            <a:ext cx="367188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 descr="C:\Dokumenty\Volby 2010\komise města\komise pro rodinu\foto_hriste\DSC_03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2565400"/>
            <a:ext cx="367188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5.Dětské a sportovní hřiště „</a:t>
            </a:r>
            <a:r>
              <a:rPr lang="cs-CZ" dirty="0" err="1" smtClean="0"/>
              <a:t>Mařákova</a:t>
            </a:r>
            <a:r>
              <a:rPr lang="cs-CZ" dirty="0" smtClean="0"/>
              <a:t>“</a:t>
            </a:r>
            <a:endParaRPr lang="cs-CZ" dirty="0"/>
          </a:p>
        </p:txBody>
      </p:sp>
      <p:pic>
        <p:nvPicPr>
          <p:cNvPr id="18434" name="Picture 2" descr="C:\Dokumenty\Volby 2010\komise města\komise pro rodinu\foto_hriste\DSC_03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412875"/>
            <a:ext cx="367188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C:\Dokumenty\Volby 2010\komise města\komise pro rodinu\foto_hriste\DSC_03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412875"/>
            <a:ext cx="367188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C:\Dokumenty\Volby 2010\komise města\komise pro rodinu\foto_hriste\DSC_039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975" y="3933825"/>
            <a:ext cx="4103688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6.Dětské a sportovní hřiště „Na Lánech“</a:t>
            </a:r>
            <a:endParaRPr lang="cs-CZ" dirty="0"/>
          </a:p>
        </p:txBody>
      </p:sp>
      <p:pic>
        <p:nvPicPr>
          <p:cNvPr id="19458" name="Picture 2" descr="C:\Dokumenty\Volby 2010\komise města\komise pro rodinu\foto_hriste\DSC_03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484313"/>
            <a:ext cx="3671888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C:\Dokumenty\Volby 2010\komise města\komise pro rodinu\foto_hriste\DSC_04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484313"/>
            <a:ext cx="3673475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C:\Dokumenty\Volby 2010\komise města\komise pro rodinu\foto_hriste\DSC_04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975" y="4076700"/>
            <a:ext cx="3816350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3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6.Dětské a sportovní hřiště „Na Lánech“ – po odstranění sestavy koncem roku 2011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20482" name="Picture 2" descr="G:\DCIM\102D3100\DSC_07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060575"/>
            <a:ext cx="6657975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7.Dětské a sportovní hřiště nad Nadějí</a:t>
            </a:r>
            <a:endParaRPr lang="cs-CZ" dirty="0"/>
          </a:p>
        </p:txBody>
      </p:sp>
      <p:pic>
        <p:nvPicPr>
          <p:cNvPr id="21506" name="Picture 2" descr="C:\Dokumenty\Volby 2010\komise města\komise pro rodinu\foto_hriste\DSC_05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557338"/>
            <a:ext cx="3455987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 descr="C:\Dokumenty\Volby 2010\komise města\komise pro rodinu\foto_hriste\DSC_056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57338"/>
            <a:ext cx="3457575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C:\Dokumenty\Volby 2010\komise města\komise pro rodinu\foto_hriste\DSC_056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4005263"/>
            <a:ext cx="39973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8. Dětské a sportovní hřiště „Na Výsluní“</a:t>
            </a:r>
            <a:endParaRPr lang="cs-CZ" dirty="0"/>
          </a:p>
        </p:txBody>
      </p:sp>
      <p:pic>
        <p:nvPicPr>
          <p:cNvPr id="22530" name="Picture 2" descr="C:\Dokumenty\Volby 2010\komise města\komise pro rodinu\foto_hriste\DSC_05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377983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 descr="C:\Dokumenty\Volby 2010\komise města\komise pro rodinu\foto_hriste\DSC_05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557338"/>
            <a:ext cx="377983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C:\Dokumenty\Volby 2010\komise města\komise pro rodinu\foto_hriste\DSC_056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4149725"/>
            <a:ext cx="3781425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9. Dětské a sportovní hřiště „</a:t>
            </a:r>
            <a:r>
              <a:rPr lang="cs-CZ" dirty="0" err="1" smtClean="0"/>
              <a:t>Fugnerova</a:t>
            </a:r>
            <a:r>
              <a:rPr lang="cs-CZ" dirty="0" smtClean="0"/>
              <a:t>“</a:t>
            </a:r>
            <a:endParaRPr lang="cs-CZ" dirty="0"/>
          </a:p>
        </p:txBody>
      </p:sp>
      <p:pic>
        <p:nvPicPr>
          <p:cNvPr id="23554" name="Picture 2" descr="C:\Dokumenty\Volby 2010\komise města\komise pro rodinu\foto_hriste\DSC_05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557338"/>
            <a:ext cx="3455987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C:\Dokumenty\Volby 2010\komise města\komise pro rodinu\foto_hriste\DSC_05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1557338"/>
            <a:ext cx="3492500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C:\Dokumenty\Volby 2010\komise města\komise pro rodinu\foto_hriste\DSC_057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8538" y="3933825"/>
            <a:ext cx="3382962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10.Dětské a sportovní hřiště „Jateční“</a:t>
            </a:r>
            <a:endParaRPr lang="cs-CZ" dirty="0"/>
          </a:p>
        </p:txBody>
      </p:sp>
      <p:pic>
        <p:nvPicPr>
          <p:cNvPr id="24578" name="Picture 2" descr="C:\Dokumenty\Volby 2010\komise města\komise pro rodinu\foto_hriste\DSC_05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133600"/>
            <a:ext cx="39973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 descr="C:\Dokumenty\Volby 2010\komise města\komise pro rodinu\foto_hriste\DSC_05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8513" y="2133600"/>
            <a:ext cx="399573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11. Dětské a sportovní hřiště „Vodní Valy“</a:t>
            </a:r>
            <a:endParaRPr lang="cs-CZ" dirty="0"/>
          </a:p>
        </p:txBody>
      </p:sp>
      <p:pic>
        <p:nvPicPr>
          <p:cNvPr id="25602" name="Picture 2" descr="C:\Dokumenty\rodinné centrum - projekty\Dětská hřiště dnes a příště\foto\VodníValy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552575"/>
            <a:ext cx="3455988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C:\Dokumenty\rodinné centrum - projekty\Dětská hřiště dnes a příště\foto\VodníValy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557338"/>
            <a:ext cx="35274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C:\Dokumenty\rodinné centrum - projekty\Dětská hřiště dnes a příště\foto 25.3.2011\P32300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005263"/>
            <a:ext cx="345598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 descr="C:\Dokumenty\rodinné centrum - projekty\Dětská hřiště dnes a příště\foto 25.3.2011\P32300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3" y="4005263"/>
            <a:ext cx="3527425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12. Dětské a sportovní hřiště na Husovce</a:t>
            </a:r>
            <a:endParaRPr lang="cs-CZ" dirty="0"/>
          </a:p>
        </p:txBody>
      </p:sp>
      <p:pic>
        <p:nvPicPr>
          <p:cNvPr id="26626" name="Picture 2" descr="G:\DCIM\102D3100\DSC_07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484313"/>
            <a:ext cx="7632700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87</Words>
  <Application>Microsoft Office PowerPoint</Application>
  <PresentationFormat>Předvádění na obrazovce (4:3)</PresentationFormat>
  <Paragraphs>16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Šablona návrhu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7" baseType="lpstr">
      <vt:lpstr>Calibri</vt:lpstr>
      <vt:lpstr>Arial</vt:lpstr>
      <vt:lpstr>Motiv sady Office</vt:lpstr>
      <vt:lpstr>Podoba dětských hřišť na území Litomyšle</vt:lpstr>
      <vt:lpstr>1.Sportovní hřiště „Větrník“</vt:lpstr>
      <vt:lpstr>2.Sportovní hřiště Wembley</vt:lpstr>
      <vt:lpstr>3.Dětské hřiště „9.května“</vt:lpstr>
      <vt:lpstr>4.Dětské hřiště „Z.Kopala“</vt:lpstr>
      <vt:lpstr>5.Dětské a sportovní hřiště „Mařákova“</vt:lpstr>
      <vt:lpstr>6.Dětské a sportovní hřiště „Na Lánech“</vt:lpstr>
      <vt:lpstr>6.Dětské a sportovní hřiště „Na Lánech“ – po odstranění sestavy koncem roku 2011 </vt:lpstr>
      <vt:lpstr>7.Dětské a sportovní hřiště nad Nadějí</vt:lpstr>
      <vt:lpstr>8. Dětské a sportovní hřiště „Na Výsluní“</vt:lpstr>
      <vt:lpstr>9. Dětské a sportovní hřiště „Fugnerova“</vt:lpstr>
      <vt:lpstr>10.Dětské a sportovní hřiště „Jateční“</vt:lpstr>
      <vt:lpstr>11. Dětské a sportovní hřiště „Vodní Valy“</vt:lpstr>
      <vt:lpstr>12. Dětské a sportovní hřiště na Husovce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Podoba dětských hřišť na území Litomyšle</dc:title>
  <dc:creator>petra</dc:creator>
  <cp:lastModifiedBy>nadvornikova_m</cp:lastModifiedBy>
  <cp:revision>12</cp:revision>
  <dcterms:created xsi:type="dcterms:W3CDTF">2011-09-12T16:40:47Z</dcterms:created>
  <dcterms:modified xsi:type="dcterms:W3CDTF">2012-02-27T15:34:04Z</dcterms:modified>
</cp:coreProperties>
</file>