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4" r:id="rId1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rbel" pitchFamily="34" charset="0"/>
              </a:defRPr>
            </a:lvl1pPr>
          </a:lstStyle>
          <a:p>
            <a:endParaRPr lang="cs-CZ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itchFamily="34" charset="0"/>
              </a:defRPr>
            </a:lvl1pPr>
          </a:lstStyle>
          <a:p>
            <a:fld id="{825ABF68-C661-412D-B6C9-EAEDDFA3572D}" type="datetimeFigureOut">
              <a:rPr lang="cs-CZ"/>
              <a:pPr/>
              <a:t>14.11.2011</a:t>
            </a:fld>
            <a:endParaRPr lang="cs-CZ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rbel" pitchFamily="34" charset="0"/>
              </a:defRPr>
            </a:lvl1pPr>
          </a:lstStyle>
          <a:p>
            <a:endParaRPr lang="cs-CZ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itchFamily="34" charset="0"/>
              </a:defRPr>
            </a:lvl1pPr>
          </a:lstStyle>
          <a:p>
            <a:fld id="{60740C2F-87AB-47F4-96AD-8AFD18688707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EC82600-F7D4-4CAD-BA75-ADCBD3C0DCDA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8FC9010-5A18-40FA-8301-92B710E94B6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1741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39254F-1C6F-4AEF-8A47-DD17E09F4D41}" type="slidenum">
              <a:rPr lang="cs-CZ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A83C3-2430-4F45-935A-248BC08EC4C5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7002C-C156-44B1-B282-0144FB4FA64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BEF07-8BDD-4470-9AED-2A4D266E4A70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C2471-CD6B-4914-A56A-EEB9D8836D6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C9A7B-0285-44DE-9752-1DDA19155131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6D50E-208A-4C1F-87CB-E66FE42DB7C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63C96-9A2A-489F-8A88-4833DE5CC06A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4EA02-D25D-43AB-9A00-1FCB9F95D39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D97C6-6BD2-48D7-AE3B-4872508CB1DB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3AE3C-7B3F-49A0-963C-680C15779BB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9FF56-1D07-4E58-A371-3606A754A46A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E1C87-CBFE-4B6D-ACD4-57DD8B4F9B5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9AABF-85F1-42FE-B80D-59D2A40A8E02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DF88E-F507-4331-B4C5-8A0393CE7DF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/>
          <a:lstStyle>
            <a:lvl1pPr algn="l">
              <a:buNone/>
              <a:defRPr sz="50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7573-3310-4B34-B511-11E31827EF53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49E44-A680-423B-B3D7-8B43DD782F7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/>
          <a:lstStyle>
            <a:lvl1pPr algn="r">
              <a:buNone/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cs-CZ" noProof="0" dirty="0" smtClean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E1B64-8B9A-4BFB-BFE0-D8D17B4F072E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CFA86-37C1-4164-B36A-C34748E3E25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A8826-4FCD-4F09-B2DB-700D5FB0E31E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E9085-3437-454A-A041-B462A77C28E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EA924-C4F6-45AC-9BC1-E4D6661C1F5F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BE43B-0A2D-4D42-9318-E3CB91094AC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14135-4531-4626-9351-7A1678B978A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2179638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C07710-536B-4A23-9E5E-EA61CA57A64D}" type="datetimeFigureOut">
              <a:rPr lang="cs-CZ"/>
              <a:pPr>
                <a:defRPr/>
              </a:pPr>
              <a:t>14.11.2011</a:t>
            </a:fld>
            <a:endParaRPr lang="cs-CZ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EC0281-F706-4332-91D1-4168EFABEAC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5" r:id="rId3"/>
    <p:sldLayoutId id="2147483672" r:id="rId4"/>
    <p:sldLayoutId id="2147483671" r:id="rId5"/>
    <p:sldLayoutId id="2147483670" r:id="rId6"/>
    <p:sldLayoutId id="2147483669" r:id="rId7"/>
    <p:sldLayoutId id="2147483676" r:id="rId8"/>
    <p:sldLayoutId id="2147483677" r:id="rId9"/>
    <p:sldLayoutId id="2147483668" r:id="rId10"/>
    <p:sldLayoutId id="2147483667" r:id="rId11"/>
    <p:sldLayoutId id="2147483678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rgbClr val="FFFFD2"/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9pPr>
    </p:titleStyle>
    <p:bodyStyle>
      <a:lvl1pPr marL="319088" indent="-3190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2338" indent="-273050" algn="l" rtl="0" fontAlgn="base">
        <a:spcBef>
          <a:spcPct val="20000"/>
        </a:spcBef>
        <a:spcAft>
          <a:spcPct val="0"/>
        </a:spcAft>
        <a:buClr>
          <a:srgbClr val="FF953E"/>
        </a:buClr>
        <a:buFont typeface="Wingdings 2" pitchFamily="18" charset="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28600" algn="l" rtl="0" fontAlgn="base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228600" algn="l" rtl="0" fontAlgn="base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bclitomysl.cz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660346" y="404664"/>
            <a:ext cx="77980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FBC PEAKSPORT LITOMYŠL</a:t>
            </a:r>
            <a:endParaRPr lang="cs-CZ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274394" y="1196752"/>
            <a:ext cx="256993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+mn-lt"/>
                <a:cs typeface="+mn-cs"/>
              </a:rPr>
              <a:t>Florbalový klub</a:t>
            </a:r>
            <a:endParaRPr lang="cs-CZ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5363" name="Picture 4" descr="165155_1583659914945_1339140515_31342887_7239971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976090">
            <a:off x="4067175" y="2636838"/>
            <a:ext cx="45878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Obrázek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338" y="1616075"/>
            <a:ext cx="23050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Obrázek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29931">
            <a:off x="179388" y="3963988"/>
            <a:ext cx="4176712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ovéPole 11"/>
          <p:cNvSpPr txBox="1">
            <a:spLocks noChangeArrowheads="1"/>
          </p:cNvSpPr>
          <p:nvPr/>
        </p:nvSpPr>
        <p:spPr bwMode="auto">
          <a:xfrm>
            <a:off x="5508625" y="5876925"/>
            <a:ext cx="3238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800" b="1">
                <a:latin typeface="Calibri" pitchFamily="34" charset="0"/>
                <a:cs typeface="Calibri" pitchFamily="34" charset="0"/>
              </a:rPr>
              <a:t>www.fbclitomysl.cz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Co je to florbal?</a:t>
            </a:r>
          </a:p>
        </p:txBody>
      </p:sp>
      <p:sp>
        <p:nvSpPr>
          <p:cNvPr id="3075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052513"/>
            <a:ext cx="8713788" cy="4032250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sz="2000" b="1" dirty="0" smtClean="0"/>
              <a:t>kolektivní halový sport, který se hraje na hřišti o rozměrech 40x20 metrů a lehkým dutým míčkem z plastu. V jednu chvíli je z každého týmu na hřišti pět hráčů v poli a jeden brankář, hráči se snaží pomocí florbalových holí vstřelit soupeři gól. </a:t>
            </a:r>
          </a:p>
          <a:p>
            <a:pPr marL="320040" indent="-320040" fontAlgn="auto">
              <a:spcAft>
                <a:spcPts val="0"/>
              </a:spcAft>
              <a:buFontTx/>
              <a:buNone/>
              <a:defRPr/>
            </a:pPr>
            <a:endParaRPr lang="cs-CZ" sz="2000" b="1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sz="2000" b="1" dirty="0" smtClean="0"/>
              <a:t>Florbal zažívá velký boom, počty registrovaných hráčů tohoto dynamického a moderního sportu neustále rostou. Ve srovnání s ostatními sporty má třetí největší hráčskou základnu v ČR. 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cs-CZ" sz="2000" b="1" dirty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sz="2000" b="1" dirty="0" smtClean="0"/>
              <a:t>Klíčovým orgánem registrovaného florbalového dění  v České republice je Česká Florbalová Unie (ČFBU) sdružující více než 55 000 registrovaných členů.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sz="2000" b="1" dirty="0">
              <a:cs typeface="Calibri" pitchFamily="34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sz="2000" b="1" dirty="0" smtClean="0">
              <a:cs typeface="Calibri" pitchFamily="34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sz="2000" b="1" dirty="0" smtClean="0">
              <a:cs typeface="Calibri" pitchFamily="34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sz="2000" b="1" dirty="0" smtClean="0">
              <a:cs typeface="Calibri" pitchFamily="34" charset="0"/>
            </a:endParaRP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cs-CZ" sz="2000" b="1" dirty="0" smtClean="0">
              <a:cs typeface="Calibri" pitchFamily="34" charset="0"/>
            </a:endParaRP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cs-CZ" sz="2000" b="1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cs-CZ" sz="2000" b="1" dirty="0" smtClean="0"/>
          </a:p>
        </p:txBody>
      </p:sp>
      <p:pic>
        <p:nvPicPr>
          <p:cNvPr id="16387" name="Picture 13" descr="jk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916238" y="5157788"/>
            <a:ext cx="4202112" cy="1366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Klub v Litomyšli byl založen v roce 2007.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U vzniku stáli pan Vojtěch Jakubík st., Filip Holub, Vojtěch Jakubík ml., Ladislav Štancl.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Cílem bylo vybudovat životaschopný sportovní klub, který bude vychovávat mladé sportovce a povede je ke kolektivnímu myšlení, radosti ze sportu a k úspěchu.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616575"/>
          </a:xfrm>
        </p:spPr>
        <p:txBody>
          <a:bodyPr/>
          <a:lstStyle/>
          <a:p>
            <a:r>
              <a:rPr lang="cs-CZ" smtClean="0"/>
              <a:t>V první sezóně 2007/2008 byli do soutěže přihlášeni pouze muži. Hráli Pardubickou ligu, ze které postoupili z 1. místa do 3. ligy.</a:t>
            </a:r>
          </a:p>
          <a:p>
            <a:r>
              <a:rPr lang="cs-CZ" smtClean="0"/>
              <a:t>Na začátku této sezóny byl uskutečněn nábor a byla utvořena družstva mladších žáků, dorostu a žen.</a:t>
            </a:r>
          </a:p>
          <a:p>
            <a:r>
              <a:rPr lang="cs-CZ" smtClean="0"/>
              <a:t>V sezóně 2008/2009 nastupovala do soutěží družstva mužů, žen a dorostu.</a:t>
            </a:r>
          </a:p>
          <a:p>
            <a:r>
              <a:rPr lang="cs-CZ" smtClean="0"/>
              <a:t>V sezóně 2009/2010 byla do soutěží přihlášena družstva mužů, dorostu a mladších žáků. Mužům se podařilo postoupit do 2. ligy.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688012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Mládežnická základna klubu se stále rozšiřuje a její aktuální stav pro sezónu 2011/2012 je následující: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/>
              <a:t>	</a:t>
            </a:r>
            <a:r>
              <a:rPr lang="cs-CZ" b="1" dirty="0" smtClean="0">
                <a:solidFill>
                  <a:srgbClr val="FFFF00"/>
                </a:solidFill>
              </a:rPr>
              <a:t>Muži</a:t>
            </a:r>
            <a:r>
              <a:rPr lang="cs-CZ" b="1" dirty="0" smtClean="0"/>
              <a:t> </a:t>
            </a:r>
            <a:r>
              <a:rPr lang="cs-CZ" dirty="0" smtClean="0"/>
              <a:t>- 2.liga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/>
              <a:t>	</a:t>
            </a:r>
            <a:r>
              <a:rPr lang="cs-CZ" b="1" dirty="0" smtClean="0">
                <a:solidFill>
                  <a:srgbClr val="FFFF00"/>
                </a:solidFill>
              </a:rPr>
              <a:t>Dorost</a:t>
            </a:r>
            <a:r>
              <a:rPr lang="cs-CZ" b="1" dirty="0" smtClean="0"/>
              <a:t> - </a:t>
            </a:r>
            <a:r>
              <a:rPr lang="cs-CZ" dirty="0" smtClean="0"/>
              <a:t>2. liga dorostenců</a:t>
            </a:r>
            <a:endParaRPr lang="cs-CZ" b="1" dirty="0" smtClean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/>
              <a:t>	</a:t>
            </a:r>
            <a:r>
              <a:rPr lang="cs-CZ" b="1" dirty="0" smtClean="0">
                <a:solidFill>
                  <a:srgbClr val="FFFF00"/>
                </a:solidFill>
              </a:rPr>
              <a:t>Starší žáci </a:t>
            </a:r>
            <a:r>
              <a:rPr lang="cs-CZ" b="1" dirty="0" smtClean="0"/>
              <a:t>-  </a:t>
            </a:r>
            <a:r>
              <a:rPr lang="cs-CZ" dirty="0" smtClean="0"/>
              <a:t>přebor starších žáků</a:t>
            </a:r>
            <a:endParaRPr lang="cs-CZ" b="1" dirty="0" smtClean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/>
              <a:t>	</a:t>
            </a:r>
            <a:r>
              <a:rPr lang="cs-CZ" b="1" dirty="0" smtClean="0">
                <a:solidFill>
                  <a:srgbClr val="FFFF00"/>
                </a:solidFill>
              </a:rPr>
              <a:t>Mladší žáci </a:t>
            </a:r>
            <a:r>
              <a:rPr lang="cs-CZ" b="1" dirty="0" smtClean="0"/>
              <a:t>-  </a:t>
            </a:r>
            <a:r>
              <a:rPr lang="cs-CZ" dirty="0" smtClean="0"/>
              <a:t>liga mladších žáků</a:t>
            </a:r>
            <a:endParaRPr lang="cs-CZ" b="1" dirty="0" smtClean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/>
              <a:t>	</a:t>
            </a:r>
            <a:r>
              <a:rPr lang="cs-CZ" b="1" dirty="0" smtClean="0">
                <a:solidFill>
                  <a:srgbClr val="FFFF00"/>
                </a:solidFill>
              </a:rPr>
              <a:t>Přípravky</a:t>
            </a:r>
            <a:r>
              <a:rPr lang="cs-CZ" b="1" dirty="0" smtClean="0"/>
              <a:t> - </a:t>
            </a:r>
            <a:r>
              <a:rPr lang="cs-CZ" dirty="0" smtClean="0"/>
              <a:t>bez účasti v soutěži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cs-CZ" b="1" dirty="0"/>
          </a:p>
          <a:p>
            <a:pPr marL="320040" indent="-320040" fontAlgn="auto">
              <a:lnSpc>
                <a:spcPct val="80000"/>
              </a:lnSpc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Celková hráčská základna je v současné době přes  </a:t>
            </a:r>
            <a:r>
              <a:rPr lang="cs-CZ" b="1" dirty="0" smtClean="0"/>
              <a:t>100 registrovaných hráčů.</a:t>
            </a:r>
          </a:p>
          <a:p>
            <a:pPr marL="457200" lvl="1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dirty="0"/>
              <a:t>	</a:t>
            </a:r>
            <a:endParaRPr lang="cs-CZ" dirty="0" smtClean="0">
              <a:solidFill>
                <a:srgbClr val="FF0000"/>
              </a:solidFill>
            </a:endParaRPr>
          </a:p>
          <a:p>
            <a:pPr marL="457200" lvl="1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r>
              <a:rPr lang="cs-CZ" smtClean="0"/>
              <a:t>V loňské sezóně 2010/2011 hospodařil klub s rozpočtem 289.000 Kč.</a:t>
            </a:r>
          </a:p>
          <a:p>
            <a:r>
              <a:rPr lang="cs-CZ" smtClean="0"/>
              <a:t>Výdaje klubu:</a:t>
            </a:r>
          </a:p>
          <a:p>
            <a:pPr lvl="2"/>
            <a:r>
              <a:rPr lang="cs-CZ" smtClean="0"/>
              <a:t>Startovné a kauce v soutěžích Čfbu</a:t>
            </a:r>
          </a:p>
          <a:p>
            <a:pPr lvl="2"/>
            <a:r>
              <a:rPr lang="cs-CZ" smtClean="0"/>
              <a:t>Pronájem haly na tréninky a domácí utkání</a:t>
            </a:r>
          </a:p>
          <a:p>
            <a:pPr lvl="2"/>
            <a:r>
              <a:rPr lang="cs-CZ" smtClean="0"/>
              <a:t>Náklady na pořadatelství soutěžních utkání (odměna a cestovné pro rozhodčí, hala)</a:t>
            </a:r>
          </a:p>
          <a:p>
            <a:pPr lvl="2"/>
            <a:r>
              <a:rPr lang="cs-CZ" smtClean="0"/>
              <a:t>Materiální vybavení pro tréninky mládeže (rozlišovací dresy, míčky, kužely,…)</a:t>
            </a:r>
          </a:p>
        </p:txBody>
      </p:sp>
      <p:sp>
        <p:nvSpPr>
          <p:cNvPr id="4" name="Obdélník 3"/>
          <p:cNvSpPr/>
          <p:nvPr/>
        </p:nvSpPr>
        <p:spPr>
          <a:xfrm>
            <a:off x="2170047" y="332656"/>
            <a:ext cx="481343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Rozpočet klubu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032250"/>
          </a:xfrm>
        </p:spPr>
        <p:txBody>
          <a:bodyPr/>
          <a:lstStyle/>
          <a:p>
            <a:r>
              <a:rPr lang="cs-CZ" b="1" smtClean="0"/>
              <a:t>Přípravka – </a:t>
            </a:r>
            <a:r>
              <a:rPr lang="cs-CZ" smtClean="0"/>
              <a:t>dva tréninky týdně po 60 minutách.</a:t>
            </a:r>
            <a:endParaRPr lang="cs-CZ" b="1" smtClean="0"/>
          </a:p>
          <a:p>
            <a:r>
              <a:rPr lang="cs-CZ" b="1" smtClean="0"/>
              <a:t>Mladší žáci – </a:t>
            </a:r>
            <a:r>
              <a:rPr lang="cs-CZ" smtClean="0"/>
              <a:t>dva tréninky týdně po 90 minutách.</a:t>
            </a:r>
          </a:p>
          <a:p>
            <a:r>
              <a:rPr lang="cs-CZ" b="1" smtClean="0"/>
              <a:t>Starší žáci – </a:t>
            </a:r>
            <a:r>
              <a:rPr lang="cs-CZ" smtClean="0"/>
              <a:t>dva tréninky týdně po 90 minutách.</a:t>
            </a:r>
          </a:p>
          <a:p>
            <a:r>
              <a:rPr lang="cs-CZ" b="1" smtClean="0"/>
              <a:t>Dorost – </a:t>
            </a:r>
            <a:r>
              <a:rPr lang="cs-CZ" smtClean="0"/>
              <a:t>dva tréninky týdně po 90 minutách.</a:t>
            </a:r>
          </a:p>
          <a:p>
            <a:r>
              <a:rPr lang="cs-CZ" b="1" smtClean="0"/>
              <a:t>Muži – </a:t>
            </a:r>
            <a:r>
              <a:rPr lang="cs-CZ" smtClean="0"/>
              <a:t>3 tréninky týdně po 90 minutách (dva tréninky jsou hrazeny z rozpočtu klub a třetí si hradí hráči).</a:t>
            </a:r>
            <a:endParaRPr lang="cs-CZ" b="1" smtClean="0"/>
          </a:p>
        </p:txBody>
      </p:sp>
      <p:sp>
        <p:nvSpPr>
          <p:cNvPr id="4" name="Obdélník 3"/>
          <p:cNvSpPr/>
          <p:nvPr/>
        </p:nvSpPr>
        <p:spPr>
          <a:xfrm>
            <a:off x="9612" y="188640"/>
            <a:ext cx="912480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Tréninkové jednotky kategorií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535487"/>
          </a:xfrm>
        </p:spPr>
        <p:txBody>
          <a:bodyPr/>
          <a:lstStyle/>
          <a:p>
            <a:r>
              <a:rPr lang="cs-CZ" b="1" smtClean="0"/>
              <a:t>Mladší žáci – </a:t>
            </a:r>
            <a:r>
              <a:rPr lang="cs-CZ" smtClean="0"/>
              <a:t>10 turnajů, kdy na každém turnaji odehrají 4 zápasy.</a:t>
            </a:r>
          </a:p>
          <a:p>
            <a:r>
              <a:rPr lang="cs-CZ" b="1" smtClean="0"/>
              <a:t>Starší žáci – </a:t>
            </a:r>
            <a:r>
              <a:rPr lang="cs-CZ" smtClean="0"/>
              <a:t>10 turnajů, na každém turnaji odehrají 2 zápasy hrané na 3x12 minut čistého času.</a:t>
            </a:r>
          </a:p>
          <a:p>
            <a:r>
              <a:rPr lang="cs-CZ" b="1" smtClean="0"/>
              <a:t>Dorost – </a:t>
            </a:r>
            <a:r>
              <a:rPr lang="cs-CZ" smtClean="0"/>
              <a:t>10 turnajů, na každém odehrají 2 zápasy hrané na 3x15 minut čistého času.</a:t>
            </a:r>
          </a:p>
          <a:p>
            <a:r>
              <a:rPr lang="cs-CZ" b="1" smtClean="0"/>
              <a:t>Muži – </a:t>
            </a:r>
            <a:r>
              <a:rPr lang="cs-CZ" smtClean="0"/>
              <a:t>22 zápasů hrané na 3x20 čistého času.</a:t>
            </a:r>
            <a:endParaRPr lang="cs-CZ" b="1" smtClean="0"/>
          </a:p>
        </p:txBody>
      </p:sp>
      <p:sp>
        <p:nvSpPr>
          <p:cNvPr id="4" name="Obdélník 3"/>
          <p:cNvSpPr/>
          <p:nvPr/>
        </p:nvSpPr>
        <p:spPr>
          <a:xfrm>
            <a:off x="284231" y="332656"/>
            <a:ext cx="860844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Zápasový program kategorií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1963" y="1341438"/>
            <a:ext cx="8229600" cy="4808537"/>
          </a:xfrm>
        </p:spPr>
        <p:txBody>
          <a:bodyPr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Vývěsní skříňka na náměstí v Litomyšli.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Webové stránky klubu: </a:t>
            </a:r>
            <a:r>
              <a:rPr lang="cs-CZ" dirty="0" smtClean="0">
                <a:hlinkClick r:id="rId2"/>
              </a:rPr>
              <a:t>www.fbclitomysl.cz</a:t>
            </a:r>
            <a:endParaRPr lang="cs-CZ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Plakáty na domácí utkání družstev.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Klubové noviny – měsíčník plný informací.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dirty="0" smtClean="0"/>
              <a:t>Facebook – Florbal Litomyšl.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900482" y="260648"/>
            <a:ext cx="535114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Prezentace klubu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810125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b="1" dirty="0" smtClean="0"/>
              <a:t>Mgr. Ladislav Štancl – </a:t>
            </a:r>
            <a:r>
              <a:rPr lang="cs-CZ" dirty="0" smtClean="0"/>
              <a:t>předseda klubu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b="1" dirty="0"/>
              <a:t>	</a:t>
            </a:r>
            <a:r>
              <a:rPr lang="cs-CZ" b="1" dirty="0" smtClean="0"/>
              <a:t>		</a:t>
            </a:r>
            <a:r>
              <a:rPr lang="cs-CZ" sz="2000" b="1" dirty="0" smtClean="0"/>
              <a:t>stancl.L@seznam.cz</a:t>
            </a:r>
            <a:endParaRPr lang="cs-CZ" b="1" dirty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b="1" dirty="0" smtClean="0"/>
              <a:t>Vojtěch Jakubík ml. – </a:t>
            </a:r>
            <a:r>
              <a:rPr lang="cs-CZ" dirty="0" smtClean="0"/>
              <a:t>sekretář klubu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b="1" dirty="0" smtClean="0"/>
              <a:t>			</a:t>
            </a:r>
            <a:r>
              <a:rPr lang="cs-CZ" sz="2000" b="1" dirty="0" smtClean="0"/>
              <a:t>vojtas.peaksport@seznam.cz</a:t>
            </a:r>
            <a:endParaRPr lang="cs-CZ" b="1" dirty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cs-CZ" b="1" dirty="0" smtClean="0"/>
              <a:t>Filip Holub – </a:t>
            </a:r>
            <a:r>
              <a:rPr lang="cs-CZ" dirty="0" smtClean="0"/>
              <a:t>člen vedení klubu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b="1" dirty="0"/>
              <a:t>	</a:t>
            </a:r>
            <a:r>
              <a:rPr lang="cs-CZ" b="1" dirty="0" smtClean="0"/>
              <a:t>		</a:t>
            </a:r>
            <a:r>
              <a:rPr lang="cs-CZ" sz="2000" b="1" dirty="0" smtClean="0"/>
              <a:t>info@peaksport.eu</a:t>
            </a:r>
            <a:endParaRPr lang="cs-CZ" b="1" dirty="0"/>
          </a:p>
        </p:txBody>
      </p:sp>
      <p:sp>
        <p:nvSpPr>
          <p:cNvPr id="4" name="Obdélník 3"/>
          <p:cNvSpPr/>
          <p:nvPr/>
        </p:nvSpPr>
        <p:spPr>
          <a:xfrm>
            <a:off x="1080412" y="260648"/>
            <a:ext cx="698460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Současné vedení klubu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953000"/>
          </a:xfrm>
        </p:spPr>
        <p:txBody>
          <a:bodyPr/>
          <a:lstStyle/>
          <a:p>
            <a:r>
              <a:rPr lang="cs-CZ" smtClean="0"/>
              <a:t>Ve výchově mládeže je prioritou vést děti k týmovému přemýšlení, základům pohybových návyků, tréninkovému rytmu a především k radosti ze sportu.</a:t>
            </a:r>
          </a:p>
          <a:p>
            <a:r>
              <a:rPr lang="cs-CZ" smtClean="0"/>
              <a:t>Od dorostu klademe důraz na taktickou průpravu hráčů tak, aby do týmu mužů přicházeli vyspělí, technicky i myšlením zdatní hráči.</a:t>
            </a:r>
          </a:p>
          <a:p>
            <a:r>
              <a:rPr lang="cs-CZ" smtClean="0"/>
              <a:t>V mužích je prioritou udržet 2. ligu a připravovat kvalitně hráče jak po fyzické, tak technické a psychické stránce.</a:t>
            </a:r>
          </a:p>
        </p:txBody>
      </p:sp>
      <p:sp>
        <p:nvSpPr>
          <p:cNvPr id="4" name="Obdélník 3"/>
          <p:cNvSpPr/>
          <p:nvPr/>
        </p:nvSpPr>
        <p:spPr>
          <a:xfrm>
            <a:off x="1187624" y="260648"/>
            <a:ext cx="703910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Cíle florbalového klubu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TC010205601[[fn=Luxusní motiv]]</Template>
  <TotalTime>49</TotalTime>
  <Words>496</Words>
  <Application>Microsoft Office PowerPoint</Application>
  <PresentationFormat>Předvádění na obrazovce (4:3)</PresentationFormat>
  <Paragraphs>63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Šablona návrhu</vt:lpstr>
      </vt:variant>
      <vt:variant>
        <vt:i4>6</vt:i4>
      </vt:variant>
      <vt:variant>
        <vt:lpstr>Nadpisy snímků</vt:lpstr>
      </vt:variant>
      <vt:variant>
        <vt:i4>11</vt:i4>
      </vt:variant>
    </vt:vector>
  </HeadingPairs>
  <TitlesOfParts>
    <vt:vector size="21" baseType="lpstr">
      <vt:lpstr>Corbel</vt:lpstr>
      <vt:lpstr>Arial</vt:lpstr>
      <vt:lpstr>Wingdings 2</vt:lpstr>
      <vt:lpstr>Calibri</vt:lpstr>
      <vt:lpstr>Deluxe</vt:lpstr>
      <vt:lpstr>Deluxe</vt:lpstr>
      <vt:lpstr>Deluxe</vt:lpstr>
      <vt:lpstr>Deluxe</vt:lpstr>
      <vt:lpstr>Deluxe</vt:lpstr>
      <vt:lpstr>Deluxe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Štancl Ladislav</dc:creator>
  <cp:lastModifiedBy>nadvornikova_m</cp:lastModifiedBy>
  <cp:revision>6</cp:revision>
  <dcterms:created xsi:type="dcterms:W3CDTF">2011-11-07T15:56:04Z</dcterms:created>
  <dcterms:modified xsi:type="dcterms:W3CDTF">2011-11-14T18:40:50Z</dcterms:modified>
</cp:coreProperties>
</file>